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1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2"/>
    <p:restoredTop sz="94523"/>
  </p:normalViewPr>
  <p:slideViewPr>
    <p:cSldViewPr snapToGrid="0" snapToObjects="1">
      <p:cViewPr varScale="1">
        <p:scale>
          <a:sx n="78" d="100"/>
          <a:sy n="78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16188B-24FE-AC44-BE9C-2BFFD5838F27}" type="doc">
      <dgm:prSet loTypeId="urn:microsoft.com/office/officeart/2005/8/layout/pyramid1" loCatId="" qsTypeId="urn:microsoft.com/office/officeart/2005/8/quickstyle/simple4" qsCatId="simple" csTypeId="urn:microsoft.com/office/officeart/2005/8/colors/colorful1" csCatId="colorful" phldr="1"/>
      <dgm:spPr/>
    </dgm:pt>
    <dgm:pt modelId="{4F534E16-909D-A242-B62F-1861636516CD}">
      <dgm:prSet phldrT="[Text]"/>
      <dgm:spPr/>
      <dgm:t>
        <a:bodyPr/>
        <a:lstStyle/>
        <a:p>
          <a:r>
            <a:rPr lang="en-US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3. Autonomous</a:t>
          </a:r>
          <a:endParaRPr lang="en-US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gm:t>
    </dgm:pt>
    <dgm:pt modelId="{F8255DD3-A023-D543-841F-9F7169A9E267}" type="parTrans" cxnId="{6AEE53AA-92C5-DB4D-9EC7-F6AF179E5F11}">
      <dgm:prSet/>
      <dgm:spPr/>
      <dgm:t>
        <a:bodyPr/>
        <a:lstStyle/>
        <a:p>
          <a:endParaRPr lang="en-US"/>
        </a:p>
      </dgm:t>
    </dgm:pt>
    <dgm:pt modelId="{9E9340DF-7572-D54F-8E08-27B84EA9AE72}" type="sibTrans" cxnId="{6AEE53AA-92C5-DB4D-9EC7-F6AF179E5F11}">
      <dgm:prSet/>
      <dgm:spPr/>
      <dgm:t>
        <a:bodyPr/>
        <a:lstStyle/>
        <a:p>
          <a:endParaRPr lang="en-US"/>
        </a:p>
      </dgm:t>
    </dgm:pt>
    <dgm:pt modelId="{17EB0BA2-B0CE-5A41-9B01-529451DB515E}">
      <dgm:prSet phldrT="[Text]"/>
      <dgm:spPr/>
      <dgm:t>
        <a:bodyPr/>
        <a:lstStyle/>
        <a:p>
          <a:r>
            <a:rPr lang="en-US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2. Associative</a:t>
          </a:r>
          <a:endParaRPr lang="en-US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gm:t>
    </dgm:pt>
    <dgm:pt modelId="{4B12AC8D-0546-9342-A3F7-EBA610C1708D}" type="parTrans" cxnId="{A5550671-CBBD-574F-8521-1AAAC1A3E9C3}">
      <dgm:prSet/>
      <dgm:spPr/>
      <dgm:t>
        <a:bodyPr/>
        <a:lstStyle/>
        <a:p>
          <a:endParaRPr lang="en-US"/>
        </a:p>
      </dgm:t>
    </dgm:pt>
    <dgm:pt modelId="{8E5EDB9C-B287-974C-9AC9-F1FD07391799}" type="sibTrans" cxnId="{A5550671-CBBD-574F-8521-1AAAC1A3E9C3}">
      <dgm:prSet/>
      <dgm:spPr/>
      <dgm:t>
        <a:bodyPr/>
        <a:lstStyle/>
        <a:p>
          <a:endParaRPr lang="en-US"/>
        </a:p>
      </dgm:t>
    </dgm:pt>
    <dgm:pt modelId="{C14D2498-BE0D-E64A-927C-136F3D9B23BB}">
      <dgm:prSet phldrT="[Text]"/>
      <dgm:spPr/>
      <dgm:t>
        <a:bodyPr/>
        <a:lstStyle/>
        <a:p>
          <a:r>
            <a:rPr lang="en-US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1. Cognitive</a:t>
          </a:r>
          <a:endParaRPr lang="en-US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gm:t>
    </dgm:pt>
    <dgm:pt modelId="{A3E362E9-D118-0645-866F-DF47CF191DB5}" type="parTrans" cxnId="{93D7CD96-AE01-604E-B156-A0581B8AE8A4}">
      <dgm:prSet/>
      <dgm:spPr/>
      <dgm:t>
        <a:bodyPr/>
        <a:lstStyle/>
        <a:p>
          <a:endParaRPr lang="en-US"/>
        </a:p>
      </dgm:t>
    </dgm:pt>
    <dgm:pt modelId="{3B6653F9-377F-E141-AC53-C8E8E3B52B74}" type="sibTrans" cxnId="{93D7CD96-AE01-604E-B156-A0581B8AE8A4}">
      <dgm:prSet/>
      <dgm:spPr/>
      <dgm:t>
        <a:bodyPr/>
        <a:lstStyle/>
        <a:p>
          <a:endParaRPr lang="en-US"/>
        </a:p>
      </dgm:t>
    </dgm:pt>
    <dgm:pt modelId="{2C1CCE6E-ECD5-444D-8B85-D7E61E69BABD}" type="pres">
      <dgm:prSet presAssocID="{8316188B-24FE-AC44-BE9C-2BFFD5838F27}" presName="Name0" presStyleCnt="0">
        <dgm:presLayoutVars>
          <dgm:dir/>
          <dgm:animLvl val="lvl"/>
          <dgm:resizeHandles val="exact"/>
        </dgm:presLayoutVars>
      </dgm:prSet>
      <dgm:spPr/>
    </dgm:pt>
    <dgm:pt modelId="{930CDFB3-363D-A645-8751-42DEB04DCAF0}" type="pres">
      <dgm:prSet presAssocID="{4F534E16-909D-A242-B62F-1861636516CD}" presName="Name8" presStyleCnt="0"/>
      <dgm:spPr/>
    </dgm:pt>
    <dgm:pt modelId="{B0E6B62F-360A-2F43-8B0B-1D46A34B50CD}" type="pres">
      <dgm:prSet presAssocID="{4F534E16-909D-A242-B62F-1861636516CD}" presName="level" presStyleLbl="node1" presStyleIdx="0" presStyleCnt="3">
        <dgm:presLayoutVars>
          <dgm:chMax val="1"/>
          <dgm:bulletEnabled val="1"/>
        </dgm:presLayoutVars>
      </dgm:prSet>
      <dgm:spPr/>
    </dgm:pt>
    <dgm:pt modelId="{57A70CB9-3E96-A042-BDB3-B72EFF5687C9}" type="pres">
      <dgm:prSet presAssocID="{4F534E16-909D-A242-B62F-1861636516C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4543684-CB2B-8145-BB8D-652F19A9E39F}" type="pres">
      <dgm:prSet presAssocID="{17EB0BA2-B0CE-5A41-9B01-529451DB515E}" presName="Name8" presStyleCnt="0"/>
      <dgm:spPr/>
    </dgm:pt>
    <dgm:pt modelId="{F1E2D324-6D47-4646-9F77-E7B48F29AABE}" type="pres">
      <dgm:prSet presAssocID="{17EB0BA2-B0CE-5A41-9B01-529451DB515E}" presName="level" presStyleLbl="node1" presStyleIdx="1" presStyleCnt="3">
        <dgm:presLayoutVars>
          <dgm:chMax val="1"/>
          <dgm:bulletEnabled val="1"/>
        </dgm:presLayoutVars>
      </dgm:prSet>
      <dgm:spPr/>
    </dgm:pt>
    <dgm:pt modelId="{7D913D44-77EB-E04A-8BFC-E447D3C9FF67}" type="pres">
      <dgm:prSet presAssocID="{17EB0BA2-B0CE-5A41-9B01-529451DB515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D14772F-AEC8-BC47-A468-49407F61ED92}" type="pres">
      <dgm:prSet presAssocID="{C14D2498-BE0D-E64A-927C-136F3D9B23BB}" presName="Name8" presStyleCnt="0"/>
      <dgm:spPr/>
    </dgm:pt>
    <dgm:pt modelId="{D10D2B3E-E268-6C47-AAD8-2A9400BEE983}" type="pres">
      <dgm:prSet presAssocID="{C14D2498-BE0D-E64A-927C-136F3D9B23BB}" presName="level" presStyleLbl="node1" presStyleIdx="2" presStyleCnt="3">
        <dgm:presLayoutVars>
          <dgm:chMax val="1"/>
          <dgm:bulletEnabled val="1"/>
        </dgm:presLayoutVars>
      </dgm:prSet>
      <dgm:spPr/>
    </dgm:pt>
    <dgm:pt modelId="{07950E02-644E-5B4D-97B3-5905A7B10667}" type="pres">
      <dgm:prSet presAssocID="{C14D2498-BE0D-E64A-927C-136F3D9B23B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8B4C0D4-D4B8-264D-9CA4-8F5E289FF0E9}" type="presOf" srcId="{17EB0BA2-B0CE-5A41-9B01-529451DB515E}" destId="{7D913D44-77EB-E04A-8BFC-E447D3C9FF67}" srcOrd="1" destOrd="0" presId="urn:microsoft.com/office/officeart/2005/8/layout/pyramid1"/>
    <dgm:cxn modelId="{D650387E-0ECC-9C4A-A1B0-4E9629B65B19}" type="presOf" srcId="{8316188B-24FE-AC44-BE9C-2BFFD5838F27}" destId="{2C1CCE6E-ECD5-444D-8B85-D7E61E69BABD}" srcOrd="0" destOrd="0" presId="urn:microsoft.com/office/officeart/2005/8/layout/pyramid1"/>
    <dgm:cxn modelId="{06A54F48-A076-284C-9DCB-FAB9D48AF86F}" type="presOf" srcId="{4F534E16-909D-A242-B62F-1861636516CD}" destId="{B0E6B62F-360A-2F43-8B0B-1D46A34B50CD}" srcOrd="0" destOrd="0" presId="urn:microsoft.com/office/officeart/2005/8/layout/pyramid1"/>
    <dgm:cxn modelId="{6AEE53AA-92C5-DB4D-9EC7-F6AF179E5F11}" srcId="{8316188B-24FE-AC44-BE9C-2BFFD5838F27}" destId="{4F534E16-909D-A242-B62F-1861636516CD}" srcOrd="0" destOrd="0" parTransId="{F8255DD3-A023-D543-841F-9F7169A9E267}" sibTransId="{9E9340DF-7572-D54F-8E08-27B84EA9AE72}"/>
    <dgm:cxn modelId="{F1731FB3-83DE-6C4F-91F1-887D09AAE6DB}" type="presOf" srcId="{C14D2498-BE0D-E64A-927C-136F3D9B23BB}" destId="{07950E02-644E-5B4D-97B3-5905A7B10667}" srcOrd="1" destOrd="0" presId="urn:microsoft.com/office/officeart/2005/8/layout/pyramid1"/>
    <dgm:cxn modelId="{93D7CD96-AE01-604E-B156-A0581B8AE8A4}" srcId="{8316188B-24FE-AC44-BE9C-2BFFD5838F27}" destId="{C14D2498-BE0D-E64A-927C-136F3D9B23BB}" srcOrd="2" destOrd="0" parTransId="{A3E362E9-D118-0645-866F-DF47CF191DB5}" sibTransId="{3B6653F9-377F-E141-AC53-C8E8E3B52B74}"/>
    <dgm:cxn modelId="{117FE059-AE5F-0C49-9933-668053ECA34E}" type="presOf" srcId="{4F534E16-909D-A242-B62F-1861636516CD}" destId="{57A70CB9-3E96-A042-BDB3-B72EFF5687C9}" srcOrd="1" destOrd="0" presId="urn:microsoft.com/office/officeart/2005/8/layout/pyramid1"/>
    <dgm:cxn modelId="{B887614B-9EE7-0940-8B53-47D3A43B22BB}" type="presOf" srcId="{C14D2498-BE0D-E64A-927C-136F3D9B23BB}" destId="{D10D2B3E-E268-6C47-AAD8-2A9400BEE983}" srcOrd="0" destOrd="0" presId="urn:microsoft.com/office/officeart/2005/8/layout/pyramid1"/>
    <dgm:cxn modelId="{A5550671-CBBD-574F-8521-1AAAC1A3E9C3}" srcId="{8316188B-24FE-AC44-BE9C-2BFFD5838F27}" destId="{17EB0BA2-B0CE-5A41-9B01-529451DB515E}" srcOrd="1" destOrd="0" parTransId="{4B12AC8D-0546-9342-A3F7-EBA610C1708D}" sibTransId="{8E5EDB9C-B287-974C-9AC9-F1FD07391799}"/>
    <dgm:cxn modelId="{A39E34D3-2348-9247-9FF2-C352D27F5379}" type="presOf" srcId="{17EB0BA2-B0CE-5A41-9B01-529451DB515E}" destId="{F1E2D324-6D47-4646-9F77-E7B48F29AABE}" srcOrd="0" destOrd="0" presId="urn:microsoft.com/office/officeart/2005/8/layout/pyramid1"/>
    <dgm:cxn modelId="{0D376BCB-872E-D844-BBC0-812FBABC5C15}" type="presParOf" srcId="{2C1CCE6E-ECD5-444D-8B85-D7E61E69BABD}" destId="{930CDFB3-363D-A645-8751-42DEB04DCAF0}" srcOrd="0" destOrd="0" presId="urn:microsoft.com/office/officeart/2005/8/layout/pyramid1"/>
    <dgm:cxn modelId="{F07751D1-74E5-C349-9356-461F3147A68C}" type="presParOf" srcId="{930CDFB3-363D-A645-8751-42DEB04DCAF0}" destId="{B0E6B62F-360A-2F43-8B0B-1D46A34B50CD}" srcOrd="0" destOrd="0" presId="urn:microsoft.com/office/officeart/2005/8/layout/pyramid1"/>
    <dgm:cxn modelId="{4EEA8957-6DB0-6B4B-B177-43B4A545B195}" type="presParOf" srcId="{930CDFB3-363D-A645-8751-42DEB04DCAF0}" destId="{57A70CB9-3E96-A042-BDB3-B72EFF5687C9}" srcOrd="1" destOrd="0" presId="urn:microsoft.com/office/officeart/2005/8/layout/pyramid1"/>
    <dgm:cxn modelId="{14F5A7ED-D8DE-F844-8FEB-CB7640282181}" type="presParOf" srcId="{2C1CCE6E-ECD5-444D-8B85-D7E61E69BABD}" destId="{54543684-CB2B-8145-BB8D-652F19A9E39F}" srcOrd="1" destOrd="0" presId="urn:microsoft.com/office/officeart/2005/8/layout/pyramid1"/>
    <dgm:cxn modelId="{E883922F-BE7A-2943-8F13-8B4AB5424DA2}" type="presParOf" srcId="{54543684-CB2B-8145-BB8D-652F19A9E39F}" destId="{F1E2D324-6D47-4646-9F77-E7B48F29AABE}" srcOrd="0" destOrd="0" presId="urn:microsoft.com/office/officeart/2005/8/layout/pyramid1"/>
    <dgm:cxn modelId="{AC468777-739C-AD4E-955A-30B8AAA21D0A}" type="presParOf" srcId="{54543684-CB2B-8145-BB8D-652F19A9E39F}" destId="{7D913D44-77EB-E04A-8BFC-E447D3C9FF67}" srcOrd="1" destOrd="0" presId="urn:microsoft.com/office/officeart/2005/8/layout/pyramid1"/>
    <dgm:cxn modelId="{DFE91196-405D-D544-97DA-011CB1F4278D}" type="presParOf" srcId="{2C1CCE6E-ECD5-444D-8B85-D7E61E69BABD}" destId="{ED14772F-AEC8-BC47-A468-49407F61ED92}" srcOrd="2" destOrd="0" presId="urn:microsoft.com/office/officeart/2005/8/layout/pyramid1"/>
    <dgm:cxn modelId="{C5338E50-4E89-BA41-8EA8-B81337888D92}" type="presParOf" srcId="{ED14772F-AEC8-BC47-A468-49407F61ED92}" destId="{D10D2B3E-E268-6C47-AAD8-2A9400BEE983}" srcOrd="0" destOrd="0" presId="urn:microsoft.com/office/officeart/2005/8/layout/pyramid1"/>
    <dgm:cxn modelId="{DFF818C9-B0FD-954D-BAAC-8E8C2AED4205}" type="presParOf" srcId="{ED14772F-AEC8-BC47-A468-49407F61ED92}" destId="{07950E02-644E-5B4D-97B3-5905A7B1066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9A3EAF-A963-E141-AB4D-629839B91794}" type="doc">
      <dgm:prSet loTypeId="urn:microsoft.com/office/officeart/2005/8/layout/process2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D6A3E7D-54E1-E64D-85D5-81291AEA8C8D}">
      <dgm:prSet phldrT="[Text]"/>
      <dgm:spPr/>
      <dgm:t>
        <a:bodyPr/>
        <a:lstStyle/>
        <a:p>
          <a:r>
            <a:rPr lang="en-US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rPr>
            <a:t>Early</a:t>
          </a:r>
          <a:endParaRPr lang="en-US" b="1" cap="none" spc="0" dirty="0">
            <a:ln w="13462">
              <a:solidFill>
                <a:schemeClr val="bg1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bl" rotWithShape="0">
                <a:schemeClr val="accent5"/>
              </a:outerShdw>
            </a:effectLst>
          </a:endParaRPr>
        </a:p>
      </dgm:t>
    </dgm:pt>
    <dgm:pt modelId="{BA524C89-4BDB-DA4D-A5C4-6C6B9E49A887}" type="parTrans" cxnId="{44CA9F7B-E329-8845-B0D8-232A67AB7234}">
      <dgm:prSet/>
      <dgm:spPr/>
      <dgm:t>
        <a:bodyPr/>
        <a:lstStyle/>
        <a:p>
          <a:endParaRPr lang="en-US"/>
        </a:p>
      </dgm:t>
    </dgm:pt>
    <dgm:pt modelId="{3ED70E51-9294-FC47-AD85-4C19FE05DA02}" type="sibTrans" cxnId="{44CA9F7B-E329-8845-B0D8-232A67AB7234}">
      <dgm:prSet/>
      <dgm:spPr/>
      <dgm:t>
        <a:bodyPr/>
        <a:lstStyle/>
        <a:p>
          <a:endParaRPr lang="en-US"/>
        </a:p>
      </dgm:t>
    </dgm:pt>
    <dgm:pt modelId="{66E7E720-65BB-9947-8B37-326A3CCCE105}">
      <dgm:prSet phldrT="[Text]"/>
      <dgm:spPr/>
      <dgm:t>
        <a:bodyPr/>
        <a:lstStyle/>
        <a:p>
          <a:r>
            <a:rPr lang="en-US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rPr>
            <a:t>Middle</a:t>
          </a:r>
          <a:endParaRPr lang="en-US" b="1" cap="none" spc="0" dirty="0">
            <a:ln w="13462">
              <a:solidFill>
                <a:schemeClr val="bg1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bl" rotWithShape="0">
                <a:schemeClr val="accent5"/>
              </a:outerShdw>
            </a:effectLst>
          </a:endParaRPr>
        </a:p>
      </dgm:t>
    </dgm:pt>
    <dgm:pt modelId="{2AF0A67E-60B8-E941-9D25-A32E52F77040}" type="parTrans" cxnId="{32375026-F9E2-FD49-B2A2-32C3A7A791D5}">
      <dgm:prSet/>
      <dgm:spPr/>
      <dgm:t>
        <a:bodyPr/>
        <a:lstStyle/>
        <a:p>
          <a:endParaRPr lang="en-US"/>
        </a:p>
      </dgm:t>
    </dgm:pt>
    <dgm:pt modelId="{9BE77D02-74AC-004F-AA63-5A4CF08957DE}" type="sibTrans" cxnId="{32375026-F9E2-FD49-B2A2-32C3A7A791D5}">
      <dgm:prSet/>
      <dgm:spPr/>
      <dgm:t>
        <a:bodyPr/>
        <a:lstStyle/>
        <a:p>
          <a:endParaRPr lang="en-US"/>
        </a:p>
      </dgm:t>
    </dgm:pt>
    <dgm:pt modelId="{C795D64B-A321-434D-923E-A1F5D77F450A}">
      <dgm:prSet phldrT="[Text]"/>
      <dgm:spPr/>
      <dgm:t>
        <a:bodyPr/>
        <a:lstStyle/>
        <a:p>
          <a:r>
            <a:rPr lang="en-US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rPr>
            <a:t>Late</a:t>
          </a:r>
          <a:endParaRPr lang="en-US" b="1" cap="none" spc="0" dirty="0">
            <a:ln w="13462">
              <a:solidFill>
                <a:schemeClr val="bg1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bl" rotWithShape="0">
                <a:schemeClr val="accent5"/>
              </a:outerShdw>
            </a:effectLst>
          </a:endParaRPr>
        </a:p>
      </dgm:t>
    </dgm:pt>
    <dgm:pt modelId="{3400CC03-ED2D-DF48-8A2B-9FB063CCE81A}" type="parTrans" cxnId="{E10BE82C-50AB-7A44-ACD8-D4E97117D674}">
      <dgm:prSet/>
      <dgm:spPr/>
      <dgm:t>
        <a:bodyPr/>
        <a:lstStyle/>
        <a:p>
          <a:endParaRPr lang="en-US"/>
        </a:p>
      </dgm:t>
    </dgm:pt>
    <dgm:pt modelId="{CF294621-8591-4E44-BC25-044A0BF7A89B}" type="sibTrans" cxnId="{E10BE82C-50AB-7A44-ACD8-D4E97117D674}">
      <dgm:prSet/>
      <dgm:spPr/>
      <dgm:t>
        <a:bodyPr/>
        <a:lstStyle/>
        <a:p>
          <a:endParaRPr lang="en-US"/>
        </a:p>
      </dgm:t>
    </dgm:pt>
    <dgm:pt modelId="{FC73C2C3-FEB5-744A-A88B-F16652393E65}" type="pres">
      <dgm:prSet presAssocID="{4E9A3EAF-A963-E141-AB4D-629839B91794}" presName="linearFlow" presStyleCnt="0">
        <dgm:presLayoutVars>
          <dgm:resizeHandles val="exact"/>
        </dgm:presLayoutVars>
      </dgm:prSet>
      <dgm:spPr/>
    </dgm:pt>
    <dgm:pt modelId="{1BF5470F-B61F-3243-95D8-6823C79F1ECF}" type="pres">
      <dgm:prSet presAssocID="{0D6A3E7D-54E1-E64D-85D5-81291AEA8C8D}" presName="node" presStyleLbl="node1" presStyleIdx="0" presStyleCnt="3">
        <dgm:presLayoutVars>
          <dgm:bulletEnabled val="1"/>
        </dgm:presLayoutVars>
      </dgm:prSet>
      <dgm:spPr/>
    </dgm:pt>
    <dgm:pt modelId="{ACF592CD-1A0D-1A4E-84DA-91FF67CCA259}" type="pres">
      <dgm:prSet presAssocID="{3ED70E51-9294-FC47-AD85-4C19FE05DA02}" presName="sibTrans" presStyleLbl="sibTrans2D1" presStyleIdx="0" presStyleCnt="2"/>
      <dgm:spPr/>
    </dgm:pt>
    <dgm:pt modelId="{1416ED06-385A-5C4B-9E88-52E25C6F08A8}" type="pres">
      <dgm:prSet presAssocID="{3ED70E51-9294-FC47-AD85-4C19FE05DA02}" presName="connectorText" presStyleLbl="sibTrans2D1" presStyleIdx="0" presStyleCnt="2"/>
      <dgm:spPr/>
    </dgm:pt>
    <dgm:pt modelId="{C64A4251-FDE9-1C4D-88B5-F95B599E86F0}" type="pres">
      <dgm:prSet presAssocID="{66E7E720-65BB-9947-8B37-326A3CCCE105}" presName="node" presStyleLbl="node1" presStyleIdx="1" presStyleCnt="3">
        <dgm:presLayoutVars>
          <dgm:bulletEnabled val="1"/>
        </dgm:presLayoutVars>
      </dgm:prSet>
      <dgm:spPr/>
    </dgm:pt>
    <dgm:pt modelId="{485E8A41-30B3-F147-A7BE-3774D31AEF80}" type="pres">
      <dgm:prSet presAssocID="{9BE77D02-74AC-004F-AA63-5A4CF08957DE}" presName="sibTrans" presStyleLbl="sibTrans2D1" presStyleIdx="1" presStyleCnt="2"/>
      <dgm:spPr/>
    </dgm:pt>
    <dgm:pt modelId="{D75905DC-7319-5449-8DC3-D474FC485B53}" type="pres">
      <dgm:prSet presAssocID="{9BE77D02-74AC-004F-AA63-5A4CF08957DE}" presName="connectorText" presStyleLbl="sibTrans2D1" presStyleIdx="1" presStyleCnt="2"/>
      <dgm:spPr/>
    </dgm:pt>
    <dgm:pt modelId="{BFFD3AF3-D1FA-5742-9480-BB681CB00D6A}" type="pres">
      <dgm:prSet presAssocID="{C795D64B-A321-434D-923E-A1F5D77F450A}" presName="node" presStyleLbl="node1" presStyleIdx="2" presStyleCnt="3">
        <dgm:presLayoutVars>
          <dgm:bulletEnabled val="1"/>
        </dgm:presLayoutVars>
      </dgm:prSet>
      <dgm:spPr/>
    </dgm:pt>
  </dgm:ptLst>
  <dgm:cxnLst>
    <dgm:cxn modelId="{FD78FF5B-D707-4B45-B681-2CCE1102EA31}" type="presOf" srcId="{3ED70E51-9294-FC47-AD85-4C19FE05DA02}" destId="{1416ED06-385A-5C4B-9E88-52E25C6F08A8}" srcOrd="1" destOrd="0" presId="urn:microsoft.com/office/officeart/2005/8/layout/process2"/>
    <dgm:cxn modelId="{FC4E05D3-1138-8F4E-86F8-EC8B640BA9A4}" type="presOf" srcId="{0D6A3E7D-54E1-E64D-85D5-81291AEA8C8D}" destId="{1BF5470F-B61F-3243-95D8-6823C79F1ECF}" srcOrd="0" destOrd="0" presId="urn:microsoft.com/office/officeart/2005/8/layout/process2"/>
    <dgm:cxn modelId="{32375026-F9E2-FD49-B2A2-32C3A7A791D5}" srcId="{4E9A3EAF-A963-E141-AB4D-629839B91794}" destId="{66E7E720-65BB-9947-8B37-326A3CCCE105}" srcOrd="1" destOrd="0" parTransId="{2AF0A67E-60B8-E941-9D25-A32E52F77040}" sibTransId="{9BE77D02-74AC-004F-AA63-5A4CF08957DE}"/>
    <dgm:cxn modelId="{73DA65AA-E088-334D-99A9-3009D32ECF6C}" type="presOf" srcId="{9BE77D02-74AC-004F-AA63-5A4CF08957DE}" destId="{D75905DC-7319-5449-8DC3-D474FC485B53}" srcOrd="1" destOrd="0" presId="urn:microsoft.com/office/officeart/2005/8/layout/process2"/>
    <dgm:cxn modelId="{D9B5EF2F-882D-3043-AE77-633345BDF7A7}" type="presOf" srcId="{C795D64B-A321-434D-923E-A1F5D77F450A}" destId="{BFFD3AF3-D1FA-5742-9480-BB681CB00D6A}" srcOrd="0" destOrd="0" presId="urn:microsoft.com/office/officeart/2005/8/layout/process2"/>
    <dgm:cxn modelId="{4B8F4A85-E2A9-494D-82E9-1162A1228E10}" type="presOf" srcId="{66E7E720-65BB-9947-8B37-326A3CCCE105}" destId="{C64A4251-FDE9-1C4D-88B5-F95B599E86F0}" srcOrd="0" destOrd="0" presId="urn:microsoft.com/office/officeart/2005/8/layout/process2"/>
    <dgm:cxn modelId="{ADC71CD7-993F-7840-B445-D4000420C4C8}" type="presOf" srcId="{9BE77D02-74AC-004F-AA63-5A4CF08957DE}" destId="{485E8A41-30B3-F147-A7BE-3774D31AEF80}" srcOrd="0" destOrd="0" presId="urn:microsoft.com/office/officeart/2005/8/layout/process2"/>
    <dgm:cxn modelId="{2DDF62C6-A694-0840-B6A4-5B1175405E17}" type="presOf" srcId="{4E9A3EAF-A963-E141-AB4D-629839B91794}" destId="{FC73C2C3-FEB5-744A-A88B-F16652393E65}" srcOrd="0" destOrd="0" presId="urn:microsoft.com/office/officeart/2005/8/layout/process2"/>
    <dgm:cxn modelId="{E10BE82C-50AB-7A44-ACD8-D4E97117D674}" srcId="{4E9A3EAF-A963-E141-AB4D-629839B91794}" destId="{C795D64B-A321-434D-923E-A1F5D77F450A}" srcOrd="2" destOrd="0" parTransId="{3400CC03-ED2D-DF48-8A2B-9FB063CCE81A}" sibTransId="{CF294621-8591-4E44-BC25-044A0BF7A89B}"/>
    <dgm:cxn modelId="{44CA9F7B-E329-8845-B0D8-232A67AB7234}" srcId="{4E9A3EAF-A963-E141-AB4D-629839B91794}" destId="{0D6A3E7D-54E1-E64D-85D5-81291AEA8C8D}" srcOrd="0" destOrd="0" parTransId="{BA524C89-4BDB-DA4D-A5C4-6C6B9E49A887}" sibTransId="{3ED70E51-9294-FC47-AD85-4C19FE05DA02}"/>
    <dgm:cxn modelId="{EDAB9353-ED52-C543-9921-FB65EF525601}" type="presOf" srcId="{3ED70E51-9294-FC47-AD85-4C19FE05DA02}" destId="{ACF592CD-1A0D-1A4E-84DA-91FF67CCA259}" srcOrd="0" destOrd="0" presId="urn:microsoft.com/office/officeart/2005/8/layout/process2"/>
    <dgm:cxn modelId="{CC0F300D-1CA0-0341-909E-F08D49EB3E33}" type="presParOf" srcId="{FC73C2C3-FEB5-744A-A88B-F16652393E65}" destId="{1BF5470F-B61F-3243-95D8-6823C79F1ECF}" srcOrd="0" destOrd="0" presId="urn:microsoft.com/office/officeart/2005/8/layout/process2"/>
    <dgm:cxn modelId="{E5E8CD5B-CFF5-9B4E-9F98-A7F186355456}" type="presParOf" srcId="{FC73C2C3-FEB5-744A-A88B-F16652393E65}" destId="{ACF592CD-1A0D-1A4E-84DA-91FF67CCA259}" srcOrd="1" destOrd="0" presId="urn:microsoft.com/office/officeart/2005/8/layout/process2"/>
    <dgm:cxn modelId="{5130C8E2-811A-774E-B1FB-E982BC04A509}" type="presParOf" srcId="{ACF592CD-1A0D-1A4E-84DA-91FF67CCA259}" destId="{1416ED06-385A-5C4B-9E88-52E25C6F08A8}" srcOrd="0" destOrd="0" presId="urn:microsoft.com/office/officeart/2005/8/layout/process2"/>
    <dgm:cxn modelId="{4BF99B49-0A3A-6044-A1A8-FE7E0BC8A9E8}" type="presParOf" srcId="{FC73C2C3-FEB5-744A-A88B-F16652393E65}" destId="{C64A4251-FDE9-1C4D-88B5-F95B599E86F0}" srcOrd="2" destOrd="0" presId="urn:microsoft.com/office/officeart/2005/8/layout/process2"/>
    <dgm:cxn modelId="{22EAEFF1-D013-8A40-B857-7850089D8687}" type="presParOf" srcId="{FC73C2C3-FEB5-744A-A88B-F16652393E65}" destId="{485E8A41-30B3-F147-A7BE-3774D31AEF80}" srcOrd="3" destOrd="0" presId="urn:microsoft.com/office/officeart/2005/8/layout/process2"/>
    <dgm:cxn modelId="{836388E7-D3C0-654E-958A-81FAB7E274E2}" type="presParOf" srcId="{485E8A41-30B3-F147-A7BE-3774D31AEF80}" destId="{D75905DC-7319-5449-8DC3-D474FC485B53}" srcOrd="0" destOrd="0" presId="urn:microsoft.com/office/officeart/2005/8/layout/process2"/>
    <dgm:cxn modelId="{D49102FC-47BD-724D-9F7B-61280CA1214B}" type="presParOf" srcId="{FC73C2C3-FEB5-744A-A88B-F16652393E65}" destId="{BFFD3AF3-D1FA-5742-9480-BB681CB00D6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6B62F-360A-2F43-8B0B-1D46A34B50CD}">
      <dsp:nvSpPr>
        <dsp:cNvPr id="0" name=""/>
        <dsp:cNvSpPr/>
      </dsp:nvSpPr>
      <dsp:spPr>
        <a:xfrm>
          <a:off x="3764721" y="0"/>
          <a:ext cx="3764721" cy="1882798"/>
        </a:xfrm>
        <a:prstGeom prst="trapezoid">
          <a:avLst>
            <a:gd name="adj" fmla="val 99977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3. Autonomous</a:t>
          </a:r>
          <a:endParaRPr lang="en-US" sz="46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sp:txBody>
      <dsp:txXfrm>
        <a:off x="3764721" y="0"/>
        <a:ext cx="3764721" cy="1882798"/>
      </dsp:txXfrm>
    </dsp:sp>
    <dsp:sp modelId="{F1E2D324-6D47-4646-9F77-E7B48F29AABE}">
      <dsp:nvSpPr>
        <dsp:cNvPr id="0" name=""/>
        <dsp:cNvSpPr/>
      </dsp:nvSpPr>
      <dsp:spPr>
        <a:xfrm>
          <a:off x="1882360" y="1882798"/>
          <a:ext cx="7529443" cy="1882798"/>
        </a:xfrm>
        <a:prstGeom prst="trapezoid">
          <a:avLst>
            <a:gd name="adj" fmla="val 9997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2. Associative</a:t>
          </a:r>
          <a:endParaRPr lang="en-US" sz="46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sp:txBody>
      <dsp:txXfrm>
        <a:off x="3200013" y="1882798"/>
        <a:ext cx="4894138" cy="1882798"/>
      </dsp:txXfrm>
    </dsp:sp>
    <dsp:sp modelId="{D10D2B3E-E268-6C47-AAD8-2A9400BEE983}">
      <dsp:nvSpPr>
        <dsp:cNvPr id="0" name=""/>
        <dsp:cNvSpPr/>
      </dsp:nvSpPr>
      <dsp:spPr>
        <a:xfrm>
          <a:off x="0" y="3765597"/>
          <a:ext cx="11294164" cy="1882798"/>
        </a:xfrm>
        <a:prstGeom prst="trapezoid">
          <a:avLst>
            <a:gd name="adj" fmla="val 99977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1. Cognitive</a:t>
          </a:r>
          <a:endParaRPr lang="en-US" sz="46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dsp:txBody>
      <dsp:txXfrm>
        <a:off x="1976478" y="3765597"/>
        <a:ext cx="7341207" cy="1882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5470F-B61F-3243-95D8-6823C79F1ECF}">
      <dsp:nvSpPr>
        <dsp:cNvPr id="0" name=""/>
        <dsp:cNvSpPr/>
      </dsp:nvSpPr>
      <dsp:spPr>
        <a:xfrm>
          <a:off x="1240971" y="0"/>
          <a:ext cx="2351313" cy="13062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rPr>
            <a:t>Early</a:t>
          </a:r>
          <a:endParaRPr lang="en-US" sz="4500" b="1" kern="1200" cap="none" spc="0" dirty="0">
            <a:ln w="13462">
              <a:solidFill>
                <a:schemeClr val="bg1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bl" rotWithShape="0">
                <a:schemeClr val="accent5"/>
              </a:outerShdw>
            </a:effectLst>
          </a:endParaRPr>
        </a:p>
      </dsp:txBody>
      <dsp:txXfrm>
        <a:off x="1279231" y="38260"/>
        <a:ext cx="2274793" cy="1229765"/>
      </dsp:txXfrm>
    </dsp:sp>
    <dsp:sp modelId="{ACF592CD-1A0D-1A4E-84DA-91FF67CCA259}">
      <dsp:nvSpPr>
        <dsp:cNvPr id="0" name=""/>
        <dsp:cNvSpPr/>
      </dsp:nvSpPr>
      <dsp:spPr>
        <a:xfrm rot="5400000">
          <a:off x="2171699" y="1338942"/>
          <a:ext cx="489857" cy="5878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-5400000">
        <a:off x="2240280" y="1387928"/>
        <a:ext cx="352696" cy="342900"/>
      </dsp:txXfrm>
    </dsp:sp>
    <dsp:sp modelId="{C64A4251-FDE9-1C4D-88B5-F95B599E86F0}">
      <dsp:nvSpPr>
        <dsp:cNvPr id="0" name=""/>
        <dsp:cNvSpPr/>
      </dsp:nvSpPr>
      <dsp:spPr>
        <a:xfrm>
          <a:off x="1240971" y="1959428"/>
          <a:ext cx="2351313" cy="13062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1163773"/>
                <a:satOff val="3877"/>
                <a:lumOff val="4412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1163773"/>
                <a:satOff val="3877"/>
                <a:lumOff val="4412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rPr>
            <a:t>Middle</a:t>
          </a:r>
          <a:endParaRPr lang="en-US" sz="4500" b="1" kern="1200" cap="none" spc="0" dirty="0">
            <a:ln w="13462">
              <a:solidFill>
                <a:schemeClr val="bg1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bl" rotWithShape="0">
                <a:schemeClr val="accent5"/>
              </a:outerShdw>
            </a:effectLst>
          </a:endParaRPr>
        </a:p>
      </dsp:txBody>
      <dsp:txXfrm>
        <a:off x="1279231" y="1997688"/>
        <a:ext cx="2274793" cy="1229765"/>
      </dsp:txXfrm>
    </dsp:sp>
    <dsp:sp modelId="{485E8A41-30B3-F147-A7BE-3774D31AEF80}">
      <dsp:nvSpPr>
        <dsp:cNvPr id="0" name=""/>
        <dsp:cNvSpPr/>
      </dsp:nvSpPr>
      <dsp:spPr>
        <a:xfrm rot="5400000">
          <a:off x="2171699" y="3298370"/>
          <a:ext cx="489857" cy="5878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2327545"/>
                <a:satOff val="7755"/>
                <a:lumOff val="8823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2327545"/>
                <a:satOff val="7755"/>
                <a:lumOff val="8823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-5400000">
        <a:off x="2240280" y="3347356"/>
        <a:ext cx="352696" cy="342900"/>
      </dsp:txXfrm>
    </dsp:sp>
    <dsp:sp modelId="{BFFD3AF3-D1FA-5742-9480-BB681CB00D6A}">
      <dsp:nvSpPr>
        <dsp:cNvPr id="0" name=""/>
        <dsp:cNvSpPr/>
      </dsp:nvSpPr>
      <dsp:spPr>
        <a:xfrm>
          <a:off x="1240971" y="3918856"/>
          <a:ext cx="2351313" cy="13062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2327545"/>
                <a:satOff val="7755"/>
                <a:lumOff val="8823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2327545"/>
                <a:satOff val="7755"/>
                <a:lumOff val="8823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rPr>
            <a:t>Late</a:t>
          </a:r>
          <a:endParaRPr lang="en-US" sz="4500" b="1" kern="1200" cap="none" spc="0" dirty="0">
            <a:ln w="13462">
              <a:solidFill>
                <a:schemeClr val="bg1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bl" rotWithShape="0">
                <a:schemeClr val="accent5"/>
              </a:outerShdw>
            </a:effectLst>
          </a:endParaRPr>
        </a:p>
      </dsp:txBody>
      <dsp:txXfrm>
        <a:off x="1279231" y="3957116"/>
        <a:ext cx="2274793" cy="1229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7F9BE-6F22-A648-9DCB-396D8FAE8696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C6A08-205A-C14A-B09E-26861CC79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9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562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3bl45C1f5h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 Motor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Week 6</a:t>
            </a:r>
          </a:p>
          <a:p>
            <a:r>
              <a:rPr lang="en-US" dirty="0" smtClean="0"/>
              <a:t>Whitney Ogle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3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Define and differentiate the </a:t>
            </a:r>
            <a:r>
              <a:rPr lang="en-US" sz="3600" dirty="0" smtClean="0">
                <a:solidFill>
                  <a:schemeClr val="accent5"/>
                </a:solidFill>
              </a:rPr>
              <a:t>stages of motor learning</a:t>
            </a:r>
          </a:p>
          <a:p>
            <a:pPr lvl="1"/>
            <a:r>
              <a:rPr lang="en-US" sz="3600" dirty="0" smtClean="0"/>
              <a:t>Make connections between motor learning and learning in school</a:t>
            </a:r>
          </a:p>
          <a:p>
            <a:r>
              <a:rPr lang="en-US" sz="3600" dirty="0" smtClean="0"/>
              <a:t>Explore methods to measure motor learning</a:t>
            </a:r>
          </a:p>
          <a:p>
            <a:r>
              <a:rPr lang="en-US" sz="3600" dirty="0" smtClean="0"/>
              <a:t>Discuss the differences among practice, retention, and transfer</a:t>
            </a:r>
          </a:p>
        </p:txBody>
      </p:sp>
    </p:spTree>
    <p:extLst>
      <p:ext uri="{BB962C8B-B14F-4D97-AF65-F5344CB8AC3E}">
        <p14:creationId xmlns:p14="http://schemas.microsoft.com/office/powerpoint/2010/main" val="197765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motor learning</a:t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dirty="0" err="1" smtClean="0"/>
              <a:t>Fitts</a:t>
            </a:r>
            <a:r>
              <a:rPr lang="en-US" dirty="0" smtClean="0"/>
              <a:t> &amp; Posner model</a:t>
            </a:r>
            <a:br>
              <a:rPr lang="en-US" dirty="0" smtClean="0"/>
            </a:br>
            <a:r>
              <a:rPr lang="en-US" dirty="0" smtClean="0"/>
              <a:t>-Bernstein Model</a:t>
            </a:r>
            <a:br>
              <a:rPr lang="en-US" dirty="0" smtClean="0"/>
            </a:br>
            <a:r>
              <a:rPr lang="en-US" dirty="0" smtClean="0"/>
              <a:t>-Bloom’s Taxonomy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1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600" y="-4254"/>
            <a:ext cx="8610600" cy="1293028"/>
          </a:xfrm>
        </p:spPr>
        <p:txBody>
          <a:bodyPr/>
          <a:lstStyle/>
          <a:p>
            <a:r>
              <a:rPr lang="en-US" dirty="0" err="1" smtClean="0"/>
              <a:t>Fitts</a:t>
            </a:r>
            <a:r>
              <a:rPr lang="en-US" dirty="0" smtClean="0"/>
              <a:t> &amp; Posner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27574"/>
              </p:ext>
            </p:extLst>
          </p:nvPr>
        </p:nvGraphicFramePr>
        <p:xfrm>
          <a:off x="463827" y="904803"/>
          <a:ext cx="11294165" cy="5648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512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93314"/>
            <a:ext cx="8610600" cy="1293028"/>
          </a:xfrm>
          <a:solidFill>
            <a:schemeClr val="accent4"/>
          </a:solidFill>
        </p:spPr>
        <p:txBody>
          <a:bodyPr/>
          <a:lstStyle/>
          <a:p>
            <a:r>
              <a:rPr lang="en-US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1. Cognitive Phase</a:t>
            </a:r>
            <a:br>
              <a:rPr lang="en-US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2000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What do I have to do?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823503"/>
            <a:ext cx="11267661" cy="4024125"/>
          </a:xfrm>
        </p:spPr>
        <p:txBody>
          <a:bodyPr>
            <a:noAutofit/>
          </a:bodyPr>
          <a:lstStyle/>
          <a:p>
            <a:r>
              <a:rPr lang="en-US" sz="2800" dirty="0" smtClean="0"/>
              <a:t>Learner has an idea of the task but is unsure how to do it</a:t>
            </a:r>
          </a:p>
          <a:p>
            <a:pPr lvl="1"/>
            <a:r>
              <a:rPr lang="en-US" sz="2800" dirty="0" smtClean="0"/>
              <a:t>Learner understands “</a:t>
            </a:r>
            <a:r>
              <a:rPr lang="en-US" sz="2800" i="1" dirty="0" smtClean="0"/>
              <a:t>what to do”</a:t>
            </a:r>
          </a:p>
          <a:p>
            <a:r>
              <a:rPr lang="en-US" sz="2800" dirty="0" smtClean="0"/>
              <a:t>AKA “</a:t>
            </a:r>
            <a:r>
              <a:rPr lang="en-US" sz="2800" b="1" dirty="0" smtClean="0">
                <a:solidFill>
                  <a:schemeClr val="accent4"/>
                </a:solidFill>
              </a:rPr>
              <a:t>verbal motor stage</a:t>
            </a:r>
            <a:r>
              <a:rPr lang="en-US" sz="2800" b="1" dirty="0" smtClean="0"/>
              <a:t>”</a:t>
            </a:r>
            <a:r>
              <a:rPr lang="en-US" sz="2800" dirty="0" smtClean="0"/>
              <a:t> </a:t>
            </a:r>
          </a:p>
          <a:p>
            <a:pPr lvl="1"/>
            <a:r>
              <a:rPr lang="en-US" sz="2800" dirty="0" smtClean="0"/>
              <a:t>Learners may need to </a:t>
            </a:r>
            <a:r>
              <a:rPr lang="en-US" sz="2800" dirty="0" smtClean="0">
                <a:solidFill>
                  <a:schemeClr val="accent4"/>
                </a:solidFill>
              </a:rPr>
              <a:t>verbalize</a:t>
            </a:r>
            <a:r>
              <a:rPr lang="en-US" sz="2800" dirty="0" smtClean="0"/>
              <a:t> the movements</a:t>
            </a:r>
          </a:p>
          <a:p>
            <a:r>
              <a:rPr lang="en-US" sz="2800" b="1" dirty="0" smtClean="0">
                <a:solidFill>
                  <a:schemeClr val="accent4"/>
                </a:solidFill>
              </a:rPr>
              <a:t>Performance is inconsistent</a:t>
            </a:r>
          </a:p>
          <a:p>
            <a:pPr lvl="1"/>
            <a:r>
              <a:rPr lang="en-US" sz="2800" dirty="0" smtClean="0"/>
              <a:t>Learner is trying many </a:t>
            </a:r>
            <a:r>
              <a:rPr lang="en-US" sz="2800" dirty="0" smtClean="0">
                <a:solidFill>
                  <a:schemeClr val="accent4"/>
                </a:solidFill>
              </a:rPr>
              <a:t>different strategies</a:t>
            </a:r>
          </a:p>
          <a:p>
            <a:pPr lvl="1"/>
            <a:r>
              <a:rPr lang="en-US" sz="2800" dirty="0" smtClean="0"/>
              <a:t>Develop a basic movement pattern through </a:t>
            </a:r>
            <a:r>
              <a:rPr lang="en-US" sz="2800" b="1" dirty="0" smtClean="0">
                <a:solidFill>
                  <a:schemeClr val="accent4"/>
                </a:solidFill>
              </a:rPr>
              <a:t>trial and error</a:t>
            </a:r>
          </a:p>
          <a:p>
            <a:r>
              <a:rPr lang="en-US" sz="2800" b="1" dirty="0" smtClean="0">
                <a:solidFill>
                  <a:schemeClr val="accent4"/>
                </a:solidFill>
              </a:rPr>
              <a:t>High Attentional demand</a:t>
            </a:r>
          </a:p>
          <a:p>
            <a:pPr lvl="1"/>
            <a:r>
              <a:rPr lang="en-US" sz="2800" dirty="0" smtClean="0"/>
              <a:t>Learner has to pay attention to the relevant information related to the skill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9856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419817"/>
            <a:ext cx="8610600" cy="1293028"/>
          </a:xfrm>
          <a:solidFill>
            <a:schemeClr val="accent3"/>
          </a:solidFill>
        </p:spPr>
        <p:txBody>
          <a:bodyPr/>
          <a:lstStyle/>
          <a:p>
            <a:r>
              <a:rPr lang="en-US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2. Associative Phase</a:t>
            </a:r>
            <a:br>
              <a:rPr lang="en-US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2000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How do I do it?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5" y="1789044"/>
            <a:ext cx="11728175" cy="4678016"/>
          </a:xfrm>
        </p:spPr>
        <p:txBody>
          <a:bodyPr>
            <a:noAutofit/>
          </a:bodyPr>
          <a:lstStyle/>
          <a:p>
            <a:r>
              <a:rPr lang="en-US" sz="2800" dirty="0" smtClean="0"/>
              <a:t>Learners begin </a:t>
            </a:r>
            <a:r>
              <a:rPr lang="en-US" sz="2800" b="1" dirty="0" smtClean="0">
                <a:solidFill>
                  <a:schemeClr val="accent3"/>
                </a:solidFill>
              </a:rPr>
              <a:t>developing awareness of mistakes</a:t>
            </a:r>
          </a:p>
          <a:p>
            <a:pPr lvl="1"/>
            <a:r>
              <a:rPr lang="en-US" sz="2800" dirty="0" smtClean="0"/>
              <a:t>Develops an </a:t>
            </a:r>
            <a:r>
              <a:rPr lang="en-US" sz="2800" b="1" dirty="0" smtClean="0">
                <a:solidFill>
                  <a:schemeClr val="accent3"/>
                </a:solidFill>
              </a:rPr>
              <a:t>internal reference of correctness </a:t>
            </a:r>
            <a:r>
              <a:rPr lang="en-US" sz="2800" dirty="0" smtClean="0"/>
              <a:t>(sensory feedback of the correct movement)</a:t>
            </a:r>
          </a:p>
          <a:p>
            <a:pPr lvl="1"/>
            <a:r>
              <a:rPr lang="en-US" sz="2800" dirty="0" smtClean="0"/>
              <a:t>Begins to learn what “</a:t>
            </a:r>
            <a:r>
              <a:rPr lang="en-US" sz="2800" b="1" dirty="0" smtClean="0">
                <a:solidFill>
                  <a:schemeClr val="accent3"/>
                </a:solidFill>
              </a:rPr>
              <a:t>feels right</a:t>
            </a:r>
            <a:r>
              <a:rPr lang="en-US" sz="2800" dirty="0" smtClean="0"/>
              <a:t>”</a:t>
            </a:r>
          </a:p>
          <a:p>
            <a:r>
              <a:rPr lang="en-US" sz="2800" dirty="0" smtClean="0"/>
              <a:t>Performance is </a:t>
            </a:r>
            <a:r>
              <a:rPr lang="en-US" sz="2800" dirty="0" smtClean="0">
                <a:solidFill>
                  <a:schemeClr val="accent3"/>
                </a:solidFill>
              </a:rPr>
              <a:t>becoming more refined</a:t>
            </a:r>
          </a:p>
          <a:p>
            <a:pPr lvl="1"/>
            <a:r>
              <a:rPr lang="en-US" sz="2800" dirty="0" smtClean="0"/>
              <a:t>Effort becomes more consistent (↓ errors)</a:t>
            </a:r>
          </a:p>
          <a:p>
            <a:r>
              <a:rPr lang="en-US" sz="2800" dirty="0" smtClean="0"/>
              <a:t>Improving </a:t>
            </a:r>
            <a:r>
              <a:rPr lang="en-US" sz="2800" b="1" dirty="0" smtClean="0">
                <a:solidFill>
                  <a:schemeClr val="accent3"/>
                </a:solidFill>
              </a:rPr>
              <a:t>selective attentional </a:t>
            </a:r>
            <a:r>
              <a:rPr lang="en-US" sz="2800" dirty="0" smtClean="0"/>
              <a:t>focus </a:t>
            </a:r>
          </a:p>
          <a:p>
            <a:pPr lvl="1"/>
            <a:r>
              <a:rPr lang="en-US" sz="2800" dirty="0" smtClean="0"/>
              <a:t>Can start focusing on other aspects of the environment</a:t>
            </a:r>
          </a:p>
          <a:p>
            <a:r>
              <a:rPr lang="en-US" sz="2800" dirty="0" smtClean="0"/>
              <a:t>Coaching feedback </a:t>
            </a:r>
          </a:p>
          <a:p>
            <a:pPr lvl="1"/>
            <a:r>
              <a:rPr lang="en-US" sz="2800" dirty="0" smtClean="0"/>
              <a:t>Should be </a:t>
            </a:r>
            <a:r>
              <a:rPr lang="en-US" sz="2800" i="1" dirty="0" smtClean="0">
                <a:solidFill>
                  <a:schemeClr val="accent3"/>
                </a:solidFill>
              </a:rPr>
              <a:t>precise &amp; should start to decrease </a:t>
            </a:r>
            <a:r>
              <a:rPr lang="en-US" sz="2800" dirty="0" smtClean="0"/>
              <a:t>so that the learner gains their own error-detection mechanism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262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421470"/>
            <a:ext cx="8610600" cy="1293028"/>
          </a:xfrm>
          <a:solidFill>
            <a:schemeClr val="accent2"/>
          </a:solidFill>
        </p:spPr>
        <p:txBody>
          <a:bodyPr/>
          <a:lstStyle/>
          <a:p>
            <a:r>
              <a:rPr lang="en-US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3. Autonomous phase</a:t>
            </a:r>
            <a:br>
              <a:rPr lang="en-US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2000" b="1" i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Do it</a:t>
            </a:r>
            <a:endParaRPr lang="en-US" b="1" cap="none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2283"/>
            <a:ext cx="10820400" cy="4024125"/>
          </a:xfrm>
        </p:spPr>
        <p:txBody>
          <a:bodyPr>
            <a:noAutofit/>
          </a:bodyPr>
          <a:lstStyle/>
          <a:p>
            <a:r>
              <a:rPr lang="en-US" sz="3200" dirty="0" smtClean="0"/>
              <a:t>Performance is more automatic</a:t>
            </a:r>
          </a:p>
          <a:p>
            <a:pPr lvl="1"/>
            <a:r>
              <a:rPr lang="en-US" sz="3200" dirty="0" smtClean="0"/>
              <a:t>Flow state</a:t>
            </a:r>
          </a:p>
          <a:p>
            <a:r>
              <a:rPr lang="en-US" sz="3200" b="1" dirty="0" smtClean="0">
                <a:solidFill>
                  <a:schemeClr val="accent2"/>
                </a:solidFill>
              </a:rPr>
              <a:t>Minimal cognitive processing</a:t>
            </a:r>
            <a:r>
              <a:rPr lang="en-US" sz="3200" dirty="0" smtClean="0"/>
              <a:t> about how to do the task</a:t>
            </a:r>
          </a:p>
          <a:p>
            <a:pPr lvl="1"/>
            <a:r>
              <a:rPr lang="en-US" sz="3200" dirty="0" smtClean="0"/>
              <a:t>Less susceptible to distractions in the environment</a:t>
            </a:r>
          </a:p>
          <a:p>
            <a:pPr lvl="1"/>
            <a:r>
              <a:rPr lang="en-US" sz="3200" dirty="0" smtClean="0"/>
              <a:t>More thinking about </a:t>
            </a:r>
            <a:r>
              <a:rPr lang="en-US" sz="3200" dirty="0" smtClean="0">
                <a:solidFill>
                  <a:schemeClr val="accent2"/>
                </a:solidFill>
              </a:rPr>
              <a:t>planning and strategy</a:t>
            </a:r>
          </a:p>
          <a:p>
            <a:r>
              <a:rPr lang="en-US" sz="3200" dirty="0" smtClean="0"/>
              <a:t>Aware of mistakes and how to correct them</a:t>
            </a:r>
          </a:p>
          <a:p>
            <a:r>
              <a:rPr lang="en-US" sz="3200" dirty="0" smtClean="0"/>
              <a:t>Coaching Instruction should be given on a particular aspect of the skill</a:t>
            </a:r>
          </a:p>
          <a:p>
            <a:pPr lvl="1"/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7401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11221"/>
            <a:ext cx="8610600" cy="1293028"/>
          </a:xfrm>
        </p:spPr>
        <p:txBody>
          <a:bodyPr/>
          <a:lstStyle/>
          <a:p>
            <a:r>
              <a:rPr lang="en-US" dirty="0" smtClean="0"/>
              <a:t>Bernstein Model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95021065"/>
              </p:ext>
            </p:extLst>
          </p:nvPr>
        </p:nvGraphicFramePr>
        <p:xfrm>
          <a:off x="-391887" y="1420587"/>
          <a:ext cx="4833257" cy="5225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265714" y="1126671"/>
            <a:ext cx="8926286" cy="5519058"/>
          </a:xfrm>
        </p:spPr>
        <p:txBody>
          <a:bodyPr>
            <a:normAutofit/>
          </a:bodyPr>
          <a:lstStyle/>
          <a:p>
            <a:r>
              <a:rPr lang="en-US" sz="2800" i="1" dirty="0" smtClean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Degrees of Freedom</a:t>
            </a:r>
            <a:r>
              <a:rPr lang="en-US" sz="2800" b="1" dirty="0" smtClean="0"/>
              <a:t>: </a:t>
            </a:r>
            <a:r>
              <a:rPr lang="en-US" sz="2800" dirty="0" smtClean="0"/>
              <a:t>every joint that can move in the body is one degree of freedom</a:t>
            </a:r>
            <a:endParaRPr lang="en-US" sz="2800" b="1" dirty="0" smtClean="0"/>
          </a:p>
          <a:p>
            <a:endParaRPr lang="en-US" sz="2800" b="1" dirty="0"/>
          </a:p>
          <a:p>
            <a:r>
              <a:rPr lang="en-US" sz="2800" b="1" dirty="0" smtClean="0">
                <a:solidFill>
                  <a:schemeClr val="accent5"/>
                </a:solidFill>
              </a:rPr>
              <a:t>Early:</a:t>
            </a:r>
          </a:p>
          <a:p>
            <a:pPr lvl="1"/>
            <a:r>
              <a:rPr lang="en-US" sz="2800" dirty="0" smtClean="0"/>
              <a:t>Movement is </a:t>
            </a:r>
            <a:r>
              <a:rPr lang="en-US" sz="2800" dirty="0" smtClean="0">
                <a:solidFill>
                  <a:schemeClr val="accent5"/>
                </a:solidFill>
              </a:rPr>
              <a:t>rigid</a:t>
            </a:r>
          </a:p>
          <a:p>
            <a:pPr lvl="2"/>
            <a:r>
              <a:rPr lang="en-US" sz="2400" dirty="0" smtClean="0">
                <a:solidFill>
                  <a:schemeClr val="accent5"/>
                </a:solidFill>
              </a:rPr>
              <a:t>Controlling/Freezing</a:t>
            </a:r>
            <a:r>
              <a:rPr lang="en-US" sz="2400" dirty="0" smtClean="0"/>
              <a:t> the degrees of freedom</a:t>
            </a:r>
          </a:p>
          <a:p>
            <a:r>
              <a:rPr lang="en-US" sz="2800" b="1" dirty="0" smtClean="0">
                <a:solidFill>
                  <a:srgbClr val="00B0F0"/>
                </a:solidFill>
              </a:rPr>
              <a:t>Middle</a:t>
            </a:r>
            <a:r>
              <a:rPr lang="en-US" sz="2800" b="1" dirty="0" smtClean="0"/>
              <a:t>:</a:t>
            </a:r>
          </a:p>
          <a:p>
            <a:pPr lvl="1"/>
            <a:r>
              <a:rPr lang="en-US" sz="2800" dirty="0" smtClean="0"/>
              <a:t>Movement is becoming more </a:t>
            </a:r>
            <a:r>
              <a:rPr lang="en-US" sz="2800" dirty="0" smtClean="0">
                <a:solidFill>
                  <a:srgbClr val="00B0F0"/>
                </a:solidFill>
              </a:rPr>
              <a:t>coordinated</a:t>
            </a:r>
          </a:p>
          <a:p>
            <a:pPr lvl="2"/>
            <a:r>
              <a:rPr lang="en-US" sz="2400" dirty="0" smtClean="0"/>
              <a:t>Begin </a:t>
            </a:r>
            <a:r>
              <a:rPr lang="en-US" sz="2400" dirty="0" smtClean="0">
                <a:solidFill>
                  <a:srgbClr val="00B0F0"/>
                </a:solidFill>
              </a:rPr>
              <a:t>releasing</a:t>
            </a:r>
            <a:r>
              <a:rPr lang="en-US" sz="2400" dirty="0" smtClean="0"/>
              <a:t> the degrees of freedom</a:t>
            </a:r>
          </a:p>
          <a:p>
            <a:r>
              <a:rPr lang="en-US" sz="2800" b="1" dirty="0" smtClean="0">
                <a:solidFill>
                  <a:schemeClr val="accent6"/>
                </a:solidFill>
              </a:rPr>
              <a:t>Late</a:t>
            </a:r>
            <a:r>
              <a:rPr lang="en-US" sz="2800" b="1" dirty="0" smtClean="0"/>
              <a:t>:</a:t>
            </a:r>
          </a:p>
          <a:p>
            <a:pPr lvl="1"/>
            <a:r>
              <a:rPr lang="en-US" sz="2800" dirty="0" smtClean="0"/>
              <a:t>Movement is </a:t>
            </a:r>
            <a:r>
              <a:rPr lang="en-US" sz="2800" dirty="0" smtClean="0">
                <a:solidFill>
                  <a:schemeClr val="accent6"/>
                </a:solidFill>
              </a:rPr>
              <a:t>fluid; optimal movement patterns</a:t>
            </a:r>
          </a:p>
          <a:p>
            <a:pPr lvl="2"/>
            <a:r>
              <a:rPr lang="en-US" sz="2400" dirty="0" smtClean="0">
                <a:solidFill>
                  <a:schemeClr val="accent6"/>
                </a:solidFill>
              </a:rPr>
              <a:t>Exploit</a:t>
            </a:r>
            <a:r>
              <a:rPr lang="en-US" sz="2400" dirty="0" smtClean="0"/>
              <a:t> the degrees of freedom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743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Slacklining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en-US" sz="2800" b="1" i="1" u="sng" dirty="0">
                <a:hlinkClick r:id="rId2"/>
              </a:rPr>
              <a:t>https://</a:t>
            </a:r>
            <a:r>
              <a:rPr lang="en-US" sz="2800" b="1" i="1" u="sng" dirty="0" smtClean="0">
                <a:hlinkClick r:id="rId2"/>
              </a:rPr>
              <a:t>www.youtube.com/watch?v=3bl45C1f5hE</a:t>
            </a:r>
            <a:endParaRPr lang="en-US" sz="2800" b="1" i="1" u="sng" dirty="0" smtClean="0"/>
          </a:p>
          <a:p>
            <a:pPr lvl="3"/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944678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11223"/>
            <a:ext cx="8610600" cy="1293028"/>
          </a:xfrm>
        </p:spPr>
        <p:txBody>
          <a:bodyPr/>
          <a:lstStyle/>
          <a:p>
            <a:r>
              <a:rPr lang="en-US" dirty="0" smtClean="0"/>
              <a:t>Bloom’s Taxonomy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2" y="1078232"/>
            <a:ext cx="9927771" cy="5590100"/>
          </a:xfrm>
        </p:spPr>
      </p:pic>
    </p:spTree>
    <p:extLst>
      <p:ext uri="{BB962C8B-B14F-4D97-AF65-F5344CB8AC3E}">
        <p14:creationId xmlns:p14="http://schemas.microsoft.com/office/powerpoint/2010/main" val="81780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4000" dirty="0" smtClean="0"/>
              <a:t>What are the similarities between the </a:t>
            </a:r>
            <a:r>
              <a:rPr lang="en-US" sz="4000" dirty="0" err="1" smtClean="0"/>
              <a:t>Fitts</a:t>
            </a:r>
            <a:r>
              <a:rPr lang="en-US" sz="4000" dirty="0" smtClean="0"/>
              <a:t> &amp; Posner model and Bernstein?</a:t>
            </a:r>
          </a:p>
          <a:p>
            <a:r>
              <a:rPr lang="en-US" sz="4000" dirty="0" smtClean="0"/>
              <a:t>What are the similarities between stages of motor learning and Learning from Bloom’s Taxonomy?</a:t>
            </a:r>
          </a:p>
          <a:p>
            <a:r>
              <a:rPr lang="en-US" sz="4000" dirty="0" smtClean="0"/>
              <a:t>Give examples of stages of learning in school and sport.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241557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470</TotalTime>
  <Words>363</Words>
  <Application>Microsoft Macintosh PowerPoint</Application>
  <PresentationFormat>Widescreen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Century Gothic</vt:lpstr>
      <vt:lpstr>Arial</vt:lpstr>
      <vt:lpstr>Vapor Trail</vt:lpstr>
      <vt:lpstr>Intro to Motor learning</vt:lpstr>
      <vt:lpstr>Outline</vt:lpstr>
      <vt:lpstr>Stages of motor learning -Fitts &amp; Posner model -Bernstein Model -Bloom’s Taxonomy</vt:lpstr>
      <vt:lpstr>Fitts &amp; Posner</vt:lpstr>
      <vt:lpstr>1. Cognitive Phase What do I have to do?</vt:lpstr>
      <vt:lpstr>2. Associative Phase How do I do it?</vt:lpstr>
      <vt:lpstr>3. Autonomous phase Do it</vt:lpstr>
      <vt:lpstr>Bernstein Model</vt:lpstr>
      <vt:lpstr>Slacklining</vt:lpstr>
      <vt:lpstr>Bloom’s Taxonomy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Motor learning</dc:title>
  <dc:creator>Microsoft Office User</dc:creator>
  <cp:lastModifiedBy>Microsoft Office User</cp:lastModifiedBy>
  <cp:revision>17</cp:revision>
  <dcterms:created xsi:type="dcterms:W3CDTF">2017-09-24T21:05:48Z</dcterms:created>
  <dcterms:modified xsi:type="dcterms:W3CDTF">2017-09-25T04:55:55Z</dcterms:modified>
</cp:coreProperties>
</file>