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m4v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5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30" r:id="rId1"/>
  </p:sldMasterIdLst>
  <p:notesMasterIdLst>
    <p:notesMasterId r:id="rId21"/>
  </p:notesMasterIdLst>
  <p:sldIdLst>
    <p:sldId id="256" r:id="rId2"/>
    <p:sldId id="257" r:id="rId3"/>
    <p:sldId id="259" r:id="rId4"/>
    <p:sldId id="278" r:id="rId5"/>
    <p:sldId id="277" r:id="rId6"/>
    <p:sldId id="280" r:id="rId7"/>
    <p:sldId id="289" r:id="rId8"/>
    <p:sldId id="287" r:id="rId9"/>
    <p:sldId id="281" r:id="rId10"/>
    <p:sldId id="282" r:id="rId11"/>
    <p:sldId id="279" r:id="rId12"/>
    <p:sldId id="283" r:id="rId13"/>
    <p:sldId id="290" r:id="rId14"/>
    <p:sldId id="260" r:id="rId15"/>
    <p:sldId id="291" r:id="rId16"/>
    <p:sldId id="288" r:id="rId17"/>
    <p:sldId id="285" r:id="rId18"/>
    <p:sldId id="292" r:id="rId19"/>
    <p:sldId id="293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97"/>
    <p:restoredTop sz="87070"/>
  </p:normalViewPr>
  <p:slideViewPr>
    <p:cSldViewPr snapToGrid="0" snapToObjects="1">
      <p:cViewPr varScale="1">
        <p:scale>
          <a:sx n="51" d="100"/>
          <a:sy n="51" d="100"/>
        </p:scale>
        <p:origin x="224" y="10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14251A-185A-A941-BE83-2E7BF95D84E4}" type="doc">
      <dgm:prSet loTypeId="urn:microsoft.com/office/officeart/2005/8/layout/process1" loCatId="" qsTypeId="urn:microsoft.com/office/officeart/2005/8/quickstyle/simple4" qsCatId="simple" csTypeId="urn:microsoft.com/office/officeart/2005/8/colors/accent4_2" csCatId="accent4" phldr="1"/>
      <dgm:spPr/>
    </dgm:pt>
    <dgm:pt modelId="{42868000-F945-CD47-B8F1-300D41D2A432}">
      <dgm:prSet phldrT="[Text]"/>
      <dgm:spPr/>
      <dgm:t>
        <a:bodyPr/>
        <a:lstStyle/>
        <a:p>
          <a:r>
            <a:rPr lang="en-US" dirty="0" smtClean="0"/>
            <a:t>Sense</a:t>
          </a:r>
          <a:endParaRPr lang="en-US" dirty="0"/>
        </a:p>
      </dgm:t>
    </dgm:pt>
    <dgm:pt modelId="{30EE773F-8291-4A46-A77D-6A91769CDB76}" type="parTrans" cxnId="{37A705A1-47EB-E547-870F-BE3C0AECACA3}">
      <dgm:prSet/>
      <dgm:spPr/>
      <dgm:t>
        <a:bodyPr/>
        <a:lstStyle/>
        <a:p>
          <a:endParaRPr lang="en-US"/>
        </a:p>
      </dgm:t>
    </dgm:pt>
    <dgm:pt modelId="{E2584325-4BE7-3041-8046-3E4DA8BDED60}" type="sibTrans" cxnId="{37A705A1-47EB-E547-870F-BE3C0AECACA3}">
      <dgm:prSet/>
      <dgm:spPr/>
      <dgm:t>
        <a:bodyPr/>
        <a:lstStyle/>
        <a:p>
          <a:endParaRPr lang="en-US"/>
        </a:p>
      </dgm:t>
    </dgm:pt>
    <dgm:pt modelId="{3DD0CB2C-2CE4-E64B-AF09-37CAC90F6E99}">
      <dgm:prSet phldrT="[Text]"/>
      <dgm:spPr/>
      <dgm:t>
        <a:bodyPr/>
        <a:lstStyle/>
        <a:p>
          <a:r>
            <a:rPr lang="en-US" dirty="0" smtClean="0"/>
            <a:t>Think</a:t>
          </a:r>
          <a:endParaRPr lang="en-US" dirty="0"/>
        </a:p>
      </dgm:t>
    </dgm:pt>
    <dgm:pt modelId="{C8444523-4F6E-5B45-8E8D-06BE6D81E5E0}" type="parTrans" cxnId="{5056D81B-FC89-5442-AA53-6AB28E37F232}">
      <dgm:prSet/>
      <dgm:spPr/>
      <dgm:t>
        <a:bodyPr/>
        <a:lstStyle/>
        <a:p>
          <a:endParaRPr lang="en-US"/>
        </a:p>
      </dgm:t>
    </dgm:pt>
    <dgm:pt modelId="{1684316D-40F6-D940-8E12-24C165B8B457}" type="sibTrans" cxnId="{5056D81B-FC89-5442-AA53-6AB28E37F232}">
      <dgm:prSet/>
      <dgm:spPr/>
      <dgm:t>
        <a:bodyPr/>
        <a:lstStyle/>
        <a:p>
          <a:endParaRPr lang="en-US"/>
        </a:p>
      </dgm:t>
    </dgm:pt>
    <dgm:pt modelId="{EDD2B58E-8CA4-B348-B78A-498070974869}">
      <dgm:prSet phldrT="[Text]"/>
      <dgm:spPr/>
      <dgm:t>
        <a:bodyPr/>
        <a:lstStyle/>
        <a:p>
          <a:r>
            <a:rPr lang="en-US" dirty="0" smtClean="0"/>
            <a:t>Do</a:t>
          </a:r>
          <a:endParaRPr lang="en-US" dirty="0"/>
        </a:p>
      </dgm:t>
    </dgm:pt>
    <dgm:pt modelId="{3E4C8449-49C9-E047-AAF2-7D795CE0CD13}" type="parTrans" cxnId="{291E7A2B-EC88-9447-9835-C78047D13D78}">
      <dgm:prSet/>
      <dgm:spPr/>
      <dgm:t>
        <a:bodyPr/>
        <a:lstStyle/>
        <a:p>
          <a:endParaRPr lang="en-US"/>
        </a:p>
      </dgm:t>
    </dgm:pt>
    <dgm:pt modelId="{3EDE1D15-9B11-8A49-812C-272672C6C56F}" type="sibTrans" cxnId="{291E7A2B-EC88-9447-9835-C78047D13D78}">
      <dgm:prSet/>
      <dgm:spPr/>
      <dgm:t>
        <a:bodyPr/>
        <a:lstStyle/>
        <a:p>
          <a:endParaRPr lang="en-US"/>
        </a:p>
      </dgm:t>
    </dgm:pt>
    <dgm:pt modelId="{45CC3043-2DA5-AE4C-8A11-B672018D558D}" type="pres">
      <dgm:prSet presAssocID="{9514251A-185A-A941-BE83-2E7BF95D84E4}" presName="Name0" presStyleCnt="0">
        <dgm:presLayoutVars>
          <dgm:dir/>
          <dgm:resizeHandles val="exact"/>
        </dgm:presLayoutVars>
      </dgm:prSet>
      <dgm:spPr/>
    </dgm:pt>
    <dgm:pt modelId="{90CA9FFD-2ED2-AF4D-98CE-13A77FCDD8CE}" type="pres">
      <dgm:prSet presAssocID="{42868000-F945-CD47-B8F1-300D41D2A432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A2EA39-D351-CD45-A566-44E287FAF99E}" type="pres">
      <dgm:prSet presAssocID="{E2584325-4BE7-3041-8046-3E4DA8BDED60}" presName="sibTrans" presStyleLbl="sibTrans2D1" presStyleIdx="0" presStyleCnt="2"/>
      <dgm:spPr/>
      <dgm:t>
        <a:bodyPr/>
        <a:lstStyle/>
        <a:p>
          <a:endParaRPr lang="en-US"/>
        </a:p>
      </dgm:t>
    </dgm:pt>
    <dgm:pt modelId="{FD3AC534-C4DB-3843-8DD0-5AF3BA4187EA}" type="pres">
      <dgm:prSet presAssocID="{E2584325-4BE7-3041-8046-3E4DA8BDED60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97C73094-206F-7542-8B65-7510A976B611}" type="pres">
      <dgm:prSet presAssocID="{3DD0CB2C-2CE4-E64B-AF09-37CAC90F6E99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A85B63-04CB-B949-8DD0-09398F14E70E}" type="pres">
      <dgm:prSet presAssocID="{1684316D-40F6-D940-8E12-24C165B8B457}" presName="sibTrans" presStyleLbl="sibTrans2D1" presStyleIdx="1" presStyleCnt="2"/>
      <dgm:spPr/>
      <dgm:t>
        <a:bodyPr/>
        <a:lstStyle/>
        <a:p>
          <a:endParaRPr lang="en-US"/>
        </a:p>
      </dgm:t>
    </dgm:pt>
    <dgm:pt modelId="{62907170-E786-C448-805A-7F2E87917517}" type="pres">
      <dgm:prSet presAssocID="{1684316D-40F6-D940-8E12-24C165B8B457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03BB8EE1-4609-4341-AC33-22C2C7F2579D}" type="pres">
      <dgm:prSet presAssocID="{EDD2B58E-8CA4-B348-B78A-498070974869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91E7A2B-EC88-9447-9835-C78047D13D78}" srcId="{9514251A-185A-A941-BE83-2E7BF95D84E4}" destId="{EDD2B58E-8CA4-B348-B78A-498070974869}" srcOrd="2" destOrd="0" parTransId="{3E4C8449-49C9-E047-AAF2-7D795CE0CD13}" sibTransId="{3EDE1D15-9B11-8A49-812C-272672C6C56F}"/>
    <dgm:cxn modelId="{0459ED7A-188A-8D4F-A2A2-7395B4DD027D}" type="presOf" srcId="{EDD2B58E-8CA4-B348-B78A-498070974869}" destId="{03BB8EE1-4609-4341-AC33-22C2C7F2579D}" srcOrd="0" destOrd="0" presId="urn:microsoft.com/office/officeart/2005/8/layout/process1"/>
    <dgm:cxn modelId="{93D5F04E-DF4C-644F-8852-796A2C481755}" type="presOf" srcId="{1684316D-40F6-D940-8E12-24C165B8B457}" destId="{42A85B63-04CB-B949-8DD0-09398F14E70E}" srcOrd="0" destOrd="0" presId="urn:microsoft.com/office/officeart/2005/8/layout/process1"/>
    <dgm:cxn modelId="{49F7A251-8CF7-7B48-BECE-EE212BAF6EBB}" type="presOf" srcId="{E2584325-4BE7-3041-8046-3E4DA8BDED60}" destId="{66A2EA39-D351-CD45-A566-44E287FAF99E}" srcOrd="0" destOrd="0" presId="urn:microsoft.com/office/officeart/2005/8/layout/process1"/>
    <dgm:cxn modelId="{0EFDA7FA-85D8-284D-A4E9-D3EC226BD7B9}" type="presOf" srcId="{42868000-F945-CD47-B8F1-300D41D2A432}" destId="{90CA9FFD-2ED2-AF4D-98CE-13A77FCDD8CE}" srcOrd="0" destOrd="0" presId="urn:microsoft.com/office/officeart/2005/8/layout/process1"/>
    <dgm:cxn modelId="{77B38620-DBE1-0849-8034-B78D6B1D2AD3}" type="presOf" srcId="{E2584325-4BE7-3041-8046-3E4DA8BDED60}" destId="{FD3AC534-C4DB-3843-8DD0-5AF3BA4187EA}" srcOrd="1" destOrd="0" presId="urn:microsoft.com/office/officeart/2005/8/layout/process1"/>
    <dgm:cxn modelId="{97541706-1C2E-CA4A-80CE-8CE2CA8BC159}" type="presOf" srcId="{9514251A-185A-A941-BE83-2E7BF95D84E4}" destId="{45CC3043-2DA5-AE4C-8A11-B672018D558D}" srcOrd="0" destOrd="0" presId="urn:microsoft.com/office/officeart/2005/8/layout/process1"/>
    <dgm:cxn modelId="{298C1ADE-D0D5-6349-A015-E4EFB48B2E2A}" type="presOf" srcId="{3DD0CB2C-2CE4-E64B-AF09-37CAC90F6E99}" destId="{97C73094-206F-7542-8B65-7510A976B611}" srcOrd="0" destOrd="0" presId="urn:microsoft.com/office/officeart/2005/8/layout/process1"/>
    <dgm:cxn modelId="{5056D81B-FC89-5442-AA53-6AB28E37F232}" srcId="{9514251A-185A-A941-BE83-2E7BF95D84E4}" destId="{3DD0CB2C-2CE4-E64B-AF09-37CAC90F6E99}" srcOrd="1" destOrd="0" parTransId="{C8444523-4F6E-5B45-8E8D-06BE6D81E5E0}" sibTransId="{1684316D-40F6-D940-8E12-24C165B8B457}"/>
    <dgm:cxn modelId="{37A705A1-47EB-E547-870F-BE3C0AECACA3}" srcId="{9514251A-185A-A941-BE83-2E7BF95D84E4}" destId="{42868000-F945-CD47-B8F1-300D41D2A432}" srcOrd="0" destOrd="0" parTransId="{30EE773F-8291-4A46-A77D-6A91769CDB76}" sibTransId="{E2584325-4BE7-3041-8046-3E4DA8BDED60}"/>
    <dgm:cxn modelId="{9DCA200A-C8A3-FA45-8BF5-90C21ECF9616}" type="presOf" srcId="{1684316D-40F6-D940-8E12-24C165B8B457}" destId="{62907170-E786-C448-805A-7F2E87917517}" srcOrd="1" destOrd="0" presId="urn:microsoft.com/office/officeart/2005/8/layout/process1"/>
    <dgm:cxn modelId="{510700A5-85C8-C440-B5F8-68FC8ACDA9B7}" type="presParOf" srcId="{45CC3043-2DA5-AE4C-8A11-B672018D558D}" destId="{90CA9FFD-2ED2-AF4D-98CE-13A77FCDD8CE}" srcOrd="0" destOrd="0" presId="urn:microsoft.com/office/officeart/2005/8/layout/process1"/>
    <dgm:cxn modelId="{09C46A7F-CD8A-DC49-806C-05666B6F5DCF}" type="presParOf" srcId="{45CC3043-2DA5-AE4C-8A11-B672018D558D}" destId="{66A2EA39-D351-CD45-A566-44E287FAF99E}" srcOrd="1" destOrd="0" presId="urn:microsoft.com/office/officeart/2005/8/layout/process1"/>
    <dgm:cxn modelId="{A389B1BC-C0AF-884E-9AF1-1A96FFEB90A1}" type="presParOf" srcId="{66A2EA39-D351-CD45-A566-44E287FAF99E}" destId="{FD3AC534-C4DB-3843-8DD0-5AF3BA4187EA}" srcOrd="0" destOrd="0" presId="urn:microsoft.com/office/officeart/2005/8/layout/process1"/>
    <dgm:cxn modelId="{05A45652-E01B-C248-AB52-A063BE7C5228}" type="presParOf" srcId="{45CC3043-2DA5-AE4C-8A11-B672018D558D}" destId="{97C73094-206F-7542-8B65-7510A976B611}" srcOrd="2" destOrd="0" presId="urn:microsoft.com/office/officeart/2005/8/layout/process1"/>
    <dgm:cxn modelId="{38DC9574-FFE1-694B-84BB-46BD7120BE4B}" type="presParOf" srcId="{45CC3043-2DA5-AE4C-8A11-B672018D558D}" destId="{42A85B63-04CB-B949-8DD0-09398F14E70E}" srcOrd="3" destOrd="0" presId="urn:microsoft.com/office/officeart/2005/8/layout/process1"/>
    <dgm:cxn modelId="{409FF009-37DB-AD40-B51D-F226F6CBD376}" type="presParOf" srcId="{42A85B63-04CB-B949-8DD0-09398F14E70E}" destId="{62907170-E786-C448-805A-7F2E87917517}" srcOrd="0" destOrd="0" presId="urn:microsoft.com/office/officeart/2005/8/layout/process1"/>
    <dgm:cxn modelId="{C07700B9-7AA9-8444-BF4D-F375ACD9D2B3}" type="presParOf" srcId="{45CC3043-2DA5-AE4C-8A11-B672018D558D}" destId="{03BB8EE1-4609-4341-AC33-22C2C7F2579D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5FB48C5-0125-EB49-B408-2827B77FDFA5}" type="doc">
      <dgm:prSet loTypeId="urn:microsoft.com/office/officeart/2005/8/layout/process1" loCatId="" qsTypeId="urn:microsoft.com/office/officeart/2005/8/quickstyle/simple4" qsCatId="simple" csTypeId="urn:microsoft.com/office/officeart/2005/8/colors/accent2_2" csCatId="accent2" phldr="1"/>
      <dgm:spPr/>
    </dgm:pt>
    <dgm:pt modelId="{CFCA650E-D5C9-4D4F-ABE6-488F99A52988}">
      <dgm:prSet phldrT="[Text]"/>
      <dgm:spPr/>
      <dgm:t>
        <a:bodyPr/>
        <a:lstStyle/>
        <a:p>
          <a:r>
            <a:rPr lang="en-US" dirty="0" smtClean="0"/>
            <a:t>Stimulus Identification</a:t>
          </a:r>
          <a:endParaRPr lang="en-US" dirty="0"/>
        </a:p>
      </dgm:t>
    </dgm:pt>
    <dgm:pt modelId="{7F8B97AB-B845-A74F-ACEB-DEDA027624C4}" type="parTrans" cxnId="{243D8652-9A04-EE4E-B20C-44E531E4CF23}">
      <dgm:prSet/>
      <dgm:spPr/>
      <dgm:t>
        <a:bodyPr/>
        <a:lstStyle/>
        <a:p>
          <a:endParaRPr lang="en-US"/>
        </a:p>
      </dgm:t>
    </dgm:pt>
    <dgm:pt modelId="{AFEB9F6A-1FE5-514A-8205-0D0A322C6598}" type="sibTrans" cxnId="{243D8652-9A04-EE4E-B20C-44E531E4CF23}">
      <dgm:prSet/>
      <dgm:spPr/>
      <dgm:t>
        <a:bodyPr/>
        <a:lstStyle/>
        <a:p>
          <a:endParaRPr lang="en-US"/>
        </a:p>
      </dgm:t>
    </dgm:pt>
    <dgm:pt modelId="{EE41D691-F738-4E49-A3AE-31F0A50E92C7}">
      <dgm:prSet phldrT="[Text]"/>
      <dgm:spPr/>
      <dgm:t>
        <a:bodyPr/>
        <a:lstStyle/>
        <a:p>
          <a:r>
            <a:rPr lang="en-US" dirty="0" smtClean="0"/>
            <a:t>Response Selection</a:t>
          </a:r>
          <a:endParaRPr lang="en-US" dirty="0"/>
        </a:p>
      </dgm:t>
    </dgm:pt>
    <dgm:pt modelId="{0879D7FD-7E30-3547-83AB-A2DD6C14D7B6}" type="parTrans" cxnId="{C5CE06B1-D1C2-964F-AC2B-60E4AA16E5D2}">
      <dgm:prSet/>
      <dgm:spPr/>
      <dgm:t>
        <a:bodyPr/>
        <a:lstStyle/>
        <a:p>
          <a:endParaRPr lang="en-US"/>
        </a:p>
      </dgm:t>
    </dgm:pt>
    <dgm:pt modelId="{278441FA-D6C5-784E-8825-A9B775A1F011}" type="sibTrans" cxnId="{C5CE06B1-D1C2-964F-AC2B-60E4AA16E5D2}">
      <dgm:prSet/>
      <dgm:spPr/>
      <dgm:t>
        <a:bodyPr/>
        <a:lstStyle/>
        <a:p>
          <a:endParaRPr lang="en-US"/>
        </a:p>
      </dgm:t>
    </dgm:pt>
    <dgm:pt modelId="{A3107D04-941E-9F48-BB09-188B16671EA7}">
      <dgm:prSet phldrT="[Text]"/>
      <dgm:spPr/>
      <dgm:t>
        <a:bodyPr/>
        <a:lstStyle/>
        <a:p>
          <a:r>
            <a:rPr lang="en-US" dirty="0" smtClean="0"/>
            <a:t>Response Programming</a:t>
          </a:r>
          <a:endParaRPr lang="en-US" dirty="0"/>
        </a:p>
      </dgm:t>
    </dgm:pt>
    <dgm:pt modelId="{0C5634AA-B128-624A-9EE9-8BC6CA3FE456}" type="parTrans" cxnId="{CED538B3-B3C1-084B-B930-D4FD27DEEEBE}">
      <dgm:prSet/>
      <dgm:spPr/>
      <dgm:t>
        <a:bodyPr/>
        <a:lstStyle/>
        <a:p>
          <a:endParaRPr lang="en-US"/>
        </a:p>
      </dgm:t>
    </dgm:pt>
    <dgm:pt modelId="{13538688-86E1-5445-9798-609E1F0BAD65}" type="sibTrans" cxnId="{CED538B3-B3C1-084B-B930-D4FD27DEEEBE}">
      <dgm:prSet/>
      <dgm:spPr/>
      <dgm:t>
        <a:bodyPr/>
        <a:lstStyle/>
        <a:p>
          <a:endParaRPr lang="en-US"/>
        </a:p>
      </dgm:t>
    </dgm:pt>
    <dgm:pt modelId="{CA2DF291-ACC6-1F47-95F2-251ADFDF1909}" type="pres">
      <dgm:prSet presAssocID="{A5FB48C5-0125-EB49-B408-2827B77FDFA5}" presName="Name0" presStyleCnt="0">
        <dgm:presLayoutVars>
          <dgm:dir/>
          <dgm:resizeHandles val="exact"/>
        </dgm:presLayoutVars>
      </dgm:prSet>
      <dgm:spPr/>
    </dgm:pt>
    <dgm:pt modelId="{5E14FF3A-0412-CA45-8565-2883738D9F8D}" type="pres">
      <dgm:prSet presAssocID="{CFCA650E-D5C9-4D4F-ABE6-488F99A52988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EE763C-A8DB-4E44-9456-4DE3BDEEBB19}" type="pres">
      <dgm:prSet presAssocID="{AFEB9F6A-1FE5-514A-8205-0D0A322C6598}" presName="sibTrans" presStyleLbl="sibTrans2D1" presStyleIdx="0" presStyleCnt="2"/>
      <dgm:spPr/>
      <dgm:t>
        <a:bodyPr/>
        <a:lstStyle/>
        <a:p>
          <a:endParaRPr lang="en-US"/>
        </a:p>
      </dgm:t>
    </dgm:pt>
    <dgm:pt modelId="{1DFE3E56-3F8B-FF41-A97A-DE4A67BCDC7D}" type="pres">
      <dgm:prSet presAssocID="{AFEB9F6A-1FE5-514A-8205-0D0A322C6598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E91DCC68-7B13-EC41-83B4-5C9CE04D9BBC}" type="pres">
      <dgm:prSet presAssocID="{EE41D691-F738-4E49-A3AE-31F0A50E92C7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0BF16-7DE3-1B44-B3EB-CADF7474740D}" type="pres">
      <dgm:prSet presAssocID="{278441FA-D6C5-784E-8825-A9B775A1F011}" presName="sibTrans" presStyleLbl="sibTrans2D1" presStyleIdx="1" presStyleCnt="2"/>
      <dgm:spPr/>
      <dgm:t>
        <a:bodyPr/>
        <a:lstStyle/>
        <a:p>
          <a:endParaRPr lang="en-US"/>
        </a:p>
      </dgm:t>
    </dgm:pt>
    <dgm:pt modelId="{CB2C4F7A-A33B-5448-80AC-DF1CD7128573}" type="pres">
      <dgm:prSet presAssocID="{278441FA-D6C5-784E-8825-A9B775A1F011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5138E1D3-54A7-9842-9097-1EFE048EA89D}" type="pres">
      <dgm:prSet presAssocID="{A3107D04-941E-9F48-BB09-188B16671EA7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ED538B3-B3C1-084B-B930-D4FD27DEEEBE}" srcId="{A5FB48C5-0125-EB49-B408-2827B77FDFA5}" destId="{A3107D04-941E-9F48-BB09-188B16671EA7}" srcOrd="2" destOrd="0" parTransId="{0C5634AA-B128-624A-9EE9-8BC6CA3FE456}" sibTransId="{13538688-86E1-5445-9798-609E1F0BAD65}"/>
    <dgm:cxn modelId="{1EC246AC-2582-884F-A318-605217483C3D}" type="presOf" srcId="{278441FA-D6C5-784E-8825-A9B775A1F011}" destId="{CB2C4F7A-A33B-5448-80AC-DF1CD7128573}" srcOrd="1" destOrd="0" presId="urn:microsoft.com/office/officeart/2005/8/layout/process1"/>
    <dgm:cxn modelId="{567E0EDF-575B-D24D-A301-F4CEF12AA0C9}" type="presOf" srcId="{A5FB48C5-0125-EB49-B408-2827B77FDFA5}" destId="{CA2DF291-ACC6-1F47-95F2-251ADFDF1909}" srcOrd="0" destOrd="0" presId="urn:microsoft.com/office/officeart/2005/8/layout/process1"/>
    <dgm:cxn modelId="{4ADEBCDE-9ECF-A548-A5E4-0658A442D10B}" type="presOf" srcId="{A3107D04-941E-9F48-BB09-188B16671EA7}" destId="{5138E1D3-54A7-9842-9097-1EFE048EA89D}" srcOrd="0" destOrd="0" presId="urn:microsoft.com/office/officeart/2005/8/layout/process1"/>
    <dgm:cxn modelId="{C5CE06B1-D1C2-964F-AC2B-60E4AA16E5D2}" srcId="{A5FB48C5-0125-EB49-B408-2827B77FDFA5}" destId="{EE41D691-F738-4E49-A3AE-31F0A50E92C7}" srcOrd="1" destOrd="0" parTransId="{0879D7FD-7E30-3547-83AB-A2DD6C14D7B6}" sibTransId="{278441FA-D6C5-784E-8825-A9B775A1F011}"/>
    <dgm:cxn modelId="{6848073D-1784-9347-AE27-62F05F25A085}" type="presOf" srcId="{EE41D691-F738-4E49-A3AE-31F0A50E92C7}" destId="{E91DCC68-7B13-EC41-83B4-5C9CE04D9BBC}" srcOrd="0" destOrd="0" presId="urn:microsoft.com/office/officeart/2005/8/layout/process1"/>
    <dgm:cxn modelId="{AA9E7E8E-498C-A547-A8D7-BD24AF9E4B33}" type="presOf" srcId="{AFEB9F6A-1FE5-514A-8205-0D0A322C6598}" destId="{93EE763C-A8DB-4E44-9456-4DE3BDEEBB19}" srcOrd="0" destOrd="0" presId="urn:microsoft.com/office/officeart/2005/8/layout/process1"/>
    <dgm:cxn modelId="{88E7DAC2-5941-154A-8B82-999594C14357}" type="presOf" srcId="{CFCA650E-D5C9-4D4F-ABE6-488F99A52988}" destId="{5E14FF3A-0412-CA45-8565-2883738D9F8D}" srcOrd="0" destOrd="0" presId="urn:microsoft.com/office/officeart/2005/8/layout/process1"/>
    <dgm:cxn modelId="{243D8652-9A04-EE4E-B20C-44E531E4CF23}" srcId="{A5FB48C5-0125-EB49-B408-2827B77FDFA5}" destId="{CFCA650E-D5C9-4D4F-ABE6-488F99A52988}" srcOrd="0" destOrd="0" parTransId="{7F8B97AB-B845-A74F-ACEB-DEDA027624C4}" sibTransId="{AFEB9F6A-1FE5-514A-8205-0D0A322C6598}"/>
    <dgm:cxn modelId="{D13EC328-3D9B-EC48-AA1D-455FE1FC23A7}" type="presOf" srcId="{AFEB9F6A-1FE5-514A-8205-0D0A322C6598}" destId="{1DFE3E56-3F8B-FF41-A97A-DE4A67BCDC7D}" srcOrd="1" destOrd="0" presId="urn:microsoft.com/office/officeart/2005/8/layout/process1"/>
    <dgm:cxn modelId="{31855FDB-79FD-4742-BB27-50F7240085A3}" type="presOf" srcId="{278441FA-D6C5-784E-8825-A9B775A1F011}" destId="{7560BF16-7DE3-1B44-B3EB-CADF7474740D}" srcOrd="0" destOrd="0" presId="urn:microsoft.com/office/officeart/2005/8/layout/process1"/>
    <dgm:cxn modelId="{D1131DD3-4647-204B-80FB-547FF843D743}" type="presParOf" srcId="{CA2DF291-ACC6-1F47-95F2-251ADFDF1909}" destId="{5E14FF3A-0412-CA45-8565-2883738D9F8D}" srcOrd="0" destOrd="0" presId="urn:microsoft.com/office/officeart/2005/8/layout/process1"/>
    <dgm:cxn modelId="{624B3F8D-1C1A-2A49-AB99-896D139987B7}" type="presParOf" srcId="{CA2DF291-ACC6-1F47-95F2-251ADFDF1909}" destId="{93EE763C-A8DB-4E44-9456-4DE3BDEEBB19}" srcOrd="1" destOrd="0" presId="urn:microsoft.com/office/officeart/2005/8/layout/process1"/>
    <dgm:cxn modelId="{F82368D6-F154-1545-A4C2-C604AB7ED668}" type="presParOf" srcId="{93EE763C-A8DB-4E44-9456-4DE3BDEEBB19}" destId="{1DFE3E56-3F8B-FF41-A97A-DE4A67BCDC7D}" srcOrd="0" destOrd="0" presId="urn:microsoft.com/office/officeart/2005/8/layout/process1"/>
    <dgm:cxn modelId="{030D2190-13CB-B243-99A8-B6DCCBEFE14A}" type="presParOf" srcId="{CA2DF291-ACC6-1F47-95F2-251ADFDF1909}" destId="{E91DCC68-7B13-EC41-83B4-5C9CE04D9BBC}" srcOrd="2" destOrd="0" presId="urn:microsoft.com/office/officeart/2005/8/layout/process1"/>
    <dgm:cxn modelId="{7495178E-A72A-B847-82EA-BA07985AC7A5}" type="presParOf" srcId="{CA2DF291-ACC6-1F47-95F2-251ADFDF1909}" destId="{7560BF16-7DE3-1B44-B3EB-CADF7474740D}" srcOrd="3" destOrd="0" presId="urn:microsoft.com/office/officeart/2005/8/layout/process1"/>
    <dgm:cxn modelId="{A0A9595C-A104-A042-ABBB-ECB942AAE4AB}" type="presParOf" srcId="{7560BF16-7DE3-1B44-B3EB-CADF7474740D}" destId="{CB2C4F7A-A33B-5448-80AC-DF1CD7128573}" srcOrd="0" destOrd="0" presId="urn:microsoft.com/office/officeart/2005/8/layout/process1"/>
    <dgm:cxn modelId="{E9168526-2B94-E543-8772-5C31679D7B0F}" type="presParOf" srcId="{CA2DF291-ACC6-1F47-95F2-251ADFDF1909}" destId="{5138E1D3-54A7-9842-9097-1EFE048EA89D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4883EFC-E4D1-144C-B7D1-A9BEA7073596}" type="doc">
      <dgm:prSet loTypeId="urn:microsoft.com/office/officeart/2005/8/layout/orgChart1" loCatId="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C928A226-E82F-8B4D-A1FA-798F505B3B54}">
      <dgm:prSet phldrT="[Text]"/>
      <dgm:spPr/>
      <dgm:t>
        <a:bodyPr/>
        <a:lstStyle/>
        <a:p>
          <a:r>
            <a:rPr lang="en-US" dirty="0" smtClean="0"/>
            <a:t>Stimulus Identification</a:t>
          </a:r>
          <a:endParaRPr lang="en-US" dirty="0"/>
        </a:p>
      </dgm:t>
    </dgm:pt>
    <dgm:pt modelId="{185B5194-41B0-5941-94D5-B8ABA99442EB}" type="parTrans" cxnId="{63AFDCDB-19C5-0C43-85C9-7DB4872C6036}">
      <dgm:prSet/>
      <dgm:spPr/>
      <dgm:t>
        <a:bodyPr/>
        <a:lstStyle/>
        <a:p>
          <a:endParaRPr lang="en-US"/>
        </a:p>
      </dgm:t>
    </dgm:pt>
    <dgm:pt modelId="{DD37D650-AFA8-5A48-93FF-619C3FE4BF21}" type="sibTrans" cxnId="{63AFDCDB-19C5-0C43-85C9-7DB4872C6036}">
      <dgm:prSet/>
      <dgm:spPr/>
      <dgm:t>
        <a:bodyPr/>
        <a:lstStyle/>
        <a:p>
          <a:endParaRPr lang="en-US"/>
        </a:p>
      </dgm:t>
    </dgm:pt>
    <dgm:pt modelId="{507A3277-E18C-914C-95BF-F9C898FA4D13}" type="asst">
      <dgm:prSet phldrT="[Text]"/>
      <dgm:spPr/>
      <dgm:t>
        <a:bodyPr/>
        <a:lstStyle/>
        <a:p>
          <a:r>
            <a:rPr lang="en-US" dirty="0" smtClean="0"/>
            <a:t>Response Selection</a:t>
          </a:r>
          <a:endParaRPr lang="en-US" dirty="0"/>
        </a:p>
      </dgm:t>
    </dgm:pt>
    <dgm:pt modelId="{C3A3D4C0-1952-404B-8FB5-99827353370B}" type="parTrans" cxnId="{6FD2C93E-46D8-1040-963C-20132F23719B}">
      <dgm:prSet/>
      <dgm:spPr/>
      <dgm:t>
        <a:bodyPr/>
        <a:lstStyle/>
        <a:p>
          <a:endParaRPr lang="en-US"/>
        </a:p>
      </dgm:t>
    </dgm:pt>
    <dgm:pt modelId="{36217B42-3C05-9542-A287-A46BF83F1B5D}" type="sibTrans" cxnId="{6FD2C93E-46D8-1040-963C-20132F23719B}">
      <dgm:prSet/>
      <dgm:spPr/>
      <dgm:t>
        <a:bodyPr/>
        <a:lstStyle/>
        <a:p>
          <a:endParaRPr lang="en-US"/>
        </a:p>
      </dgm:t>
    </dgm:pt>
    <dgm:pt modelId="{F8507447-67A1-0943-B494-361DE5F15444}">
      <dgm:prSet phldrT="[Text]"/>
      <dgm:spPr/>
      <dgm:t>
        <a:bodyPr/>
        <a:lstStyle/>
        <a:p>
          <a:r>
            <a:rPr lang="en-US" dirty="0" smtClean="0"/>
            <a:t>Response Programming</a:t>
          </a:r>
          <a:endParaRPr lang="en-US" dirty="0"/>
        </a:p>
      </dgm:t>
    </dgm:pt>
    <dgm:pt modelId="{981C42FF-D8AD-0F44-8220-934615D75B84}" type="parTrans" cxnId="{3175B413-964F-274D-B88A-1523248621EC}">
      <dgm:prSet/>
      <dgm:spPr/>
      <dgm:t>
        <a:bodyPr/>
        <a:lstStyle/>
        <a:p>
          <a:endParaRPr lang="en-US"/>
        </a:p>
      </dgm:t>
    </dgm:pt>
    <dgm:pt modelId="{4DFFEF86-4F83-0543-9B27-D90BFEEE482C}" type="sibTrans" cxnId="{3175B413-964F-274D-B88A-1523248621EC}">
      <dgm:prSet/>
      <dgm:spPr/>
      <dgm:t>
        <a:bodyPr/>
        <a:lstStyle/>
        <a:p>
          <a:endParaRPr lang="en-US"/>
        </a:p>
      </dgm:t>
    </dgm:pt>
    <dgm:pt modelId="{0BF352DC-9423-3544-8F5A-DBF561685803}">
      <dgm:prSet phldrT="[Text]"/>
      <dgm:spPr/>
      <dgm:t>
        <a:bodyPr/>
        <a:lstStyle/>
        <a:p>
          <a:r>
            <a:rPr lang="en-US" dirty="0" smtClean="0"/>
            <a:t>Muscles</a:t>
          </a:r>
          <a:endParaRPr lang="en-US" dirty="0"/>
        </a:p>
      </dgm:t>
    </dgm:pt>
    <dgm:pt modelId="{05F40A20-6244-4D47-84D7-77D86C55135B}" type="parTrans" cxnId="{2D0AEB27-3DDE-1742-A657-5970DD2A7089}">
      <dgm:prSet/>
      <dgm:spPr/>
      <dgm:t>
        <a:bodyPr/>
        <a:lstStyle/>
        <a:p>
          <a:endParaRPr lang="en-US"/>
        </a:p>
      </dgm:t>
    </dgm:pt>
    <dgm:pt modelId="{226FE350-E5FA-3E49-845B-029297B5F0BD}" type="sibTrans" cxnId="{2D0AEB27-3DDE-1742-A657-5970DD2A7089}">
      <dgm:prSet/>
      <dgm:spPr/>
      <dgm:t>
        <a:bodyPr/>
        <a:lstStyle/>
        <a:p>
          <a:endParaRPr lang="en-US"/>
        </a:p>
      </dgm:t>
    </dgm:pt>
    <dgm:pt modelId="{375A7A0E-FFA1-704D-B2BE-4BBD824E0FD0}">
      <dgm:prSet phldrT="[Text]"/>
      <dgm:spPr/>
      <dgm:t>
        <a:bodyPr/>
        <a:lstStyle/>
        <a:p>
          <a:r>
            <a:rPr lang="en-US" dirty="0" smtClean="0"/>
            <a:t>Reference of Expected Results</a:t>
          </a:r>
          <a:endParaRPr lang="en-US" dirty="0"/>
        </a:p>
      </dgm:t>
    </dgm:pt>
    <dgm:pt modelId="{128A68E3-F063-4E4C-9889-1B334C7D869A}" type="parTrans" cxnId="{CEAB9CAA-0D44-0D4F-A8EF-5B4F59EDACD7}">
      <dgm:prSet/>
      <dgm:spPr/>
      <dgm:t>
        <a:bodyPr/>
        <a:lstStyle/>
        <a:p>
          <a:endParaRPr lang="en-US"/>
        </a:p>
      </dgm:t>
    </dgm:pt>
    <dgm:pt modelId="{4512FE3E-0D5B-7049-B528-A187F90EC809}" type="sibTrans" cxnId="{CEAB9CAA-0D44-0D4F-A8EF-5B4F59EDACD7}">
      <dgm:prSet/>
      <dgm:spPr/>
      <dgm:t>
        <a:bodyPr/>
        <a:lstStyle/>
        <a:p>
          <a:endParaRPr lang="en-US"/>
        </a:p>
      </dgm:t>
    </dgm:pt>
    <dgm:pt modelId="{52F81D14-BB91-204A-A72C-39A7C002ABF8}">
      <dgm:prSet/>
      <dgm:spPr/>
      <dgm:t>
        <a:bodyPr/>
        <a:lstStyle/>
        <a:p>
          <a:r>
            <a:rPr lang="en-US" dirty="0" smtClean="0"/>
            <a:t>Movement</a:t>
          </a:r>
          <a:endParaRPr lang="en-US" dirty="0"/>
        </a:p>
      </dgm:t>
    </dgm:pt>
    <dgm:pt modelId="{9E6F83CA-B663-6B48-B19C-E1F1A083DB59}" type="parTrans" cxnId="{1B505DEE-77FA-9642-B512-A1EF25E7E175}">
      <dgm:prSet/>
      <dgm:spPr/>
      <dgm:t>
        <a:bodyPr/>
        <a:lstStyle/>
        <a:p>
          <a:endParaRPr lang="en-US"/>
        </a:p>
      </dgm:t>
    </dgm:pt>
    <dgm:pt modelId="{91B12A4A-9559-294E-BDDD-CFFDE66D4F4E}" type="sibTrans" cxnId="{1B505DEE-77FA-9642-B512-A1EF25E7E175}">
      <dgm:prSet/>
      <dgm:spPr/>
      <dgm:t>
        <a:bodyPr/>
        <a:lstStyle/>
        <a:p>
          <a:endParaRPr lang="en-US"/>
        </a:p>
      </dgm:t>
    </dgm:pt>
    <dgm:pt modelId="{9DCC2176-DB51-9742-9389-2351A698E974}">
      <dgm:prSet/>
      <dgm:spPr/>
      <dgm:t>
        <a:bodyPr/>
        <a:lstStyle/>
        <a:p>
          <a:r>
            <a:rPr lang="en-US" dirty="0" smtClean="0"/>
            <a:t>Environment</a:t>
          </a:r>
          <a:endParaRPr lang="en-US" dirty="0"/>
        </a:p>
      </dgm:t>
    </dgm:pt>
    <dgm:pt modelId="{23DAFE64-EBC9-0146-BAAC-58D50243BF94}" type="parTrans" cxnId="{F0BD06F0-4BA8-7641-94BD-7873FBA47453}">
      <dgm:prSet/>
      <dgm:spPr/>
      <dgm:t>
        <a:bodyPr/>
        <a:lstStyle/>
        <a:p>
          <a:endParaRPr lang="en-US"/>
        </a:p>
      </dgm:t>
    </dgm:pt>
    <dgm:pt modelId="{6E3983CC-D680-3D4D-8BC0-8103B1256574}" type="sibTrans" cxnId="{F0BD06F0-4BA8-7641-94BD-7873FBA47453}">
      <dgm:prSet/>
      <dgm:spPr/>
      <dgm:t>
        <a:bodyPr/>
        <a:lstStyle/>
        <a:p>
          <a:endParaRPr lang="en-US"/>
        </a:p>
      </dgm:t>
    </dgm:pt>
    <dgm:pt modelId="{F2448A05-38FE-3F41-84A7-4E23FCE08DAD}" type="pres">
      <dgm:prSet presAssocID="{E4883EFC-E4D1-144C-B7D1-A9BEA707359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FB9643DC-C087-B446-AC83-28AF9F4C7958}" type="pres">
      <dgm:prSet presAssocID="{C928A226-E82F-8B4D-A1FA-798F505B3B54}" presName="hierRoot1" presStyleCnt="0">
        <dgm:presLayoutVars>
          <dgm:hierBranch val="init"/>
        </dgm:presLayoutVars>
      </dgm:prSet>
      <dgm:spPr/>
    </dgm:pt>
    <dgm:pt modelId="{BE03EBB5-14ED-DB47-B258-5BBED2156924}" type="pres">
      <dgm:prSet presAssocID="{C928A226-E82F-8B4D-A1FA-798F505B3B54}" presName="rootComposite1" presStyleCnt="0"/>
      <dgm:spPr/>
    </dgm:pt>
    <dgm:pt modelId="{BBC9E72C-7A3C-C245-BECA-41A26614B385}" type="pres">
      <dgm:prSet presAssocID="{C928A226-E82F-8B4D-A1FA-798F505B3B54}" presName="rootText1" presStyleLbl="node0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C7C136E-AC5E-6D47-8F1D-D9B57B3EE81C}" type="pres">
      <dgm:prSet presAssocID="{C928A226-E82F-8B4D-A1FA-798F505B3B54}" presName="rootConnector1" presStyleLbl="node1" presStyleIdx="0" presStyleCnt="0"/>
      <dgm:spPr/>
      <dgm:t>
        <a:bodyPr/>
        <a:lstStyle/>
        <a:p>
          <a:endParaRPr lang="en-US"/>
        </a:p>
      </dgm:t>
    </dgm:pt>
    <dgm:pt modelId="{C49DEF6C-F299-5148-AE4C-64F2C0CD5070}" type="pres">
      <dgm:prSet presAssocID="{C928A226-E82F-8B4D-A1FA-798F505B3B54}" presName="hierChild2" presStyleCnt="0"/>
      <dgm:spPr/>
    </dgm:pt>
    <dgm:pt modelId="{C21FC5CE-9325-8348-88C7-B01305BC954E}" type="pres">
      <dgm:prSet presAssocID="{C928A226-E82F-8B4D-A1FA-798F505B3B54}" presName="hierChild3" presStyleCnt="0"/>
      <dgm:spPr/>
    </dgm:pt>
    <dgm:pt modelId="{49131778-5BB2-CD49-A2C6-60151A5A89C8}" type="pres">
      <dgm:prSet presAssocID="{507A3277-E18C-914C-95BF-F9C898FA4D13}" presName="hierRoot1" presStyleCnt="0">
        <dgm:presLayoutVars>
          <dgm:hierBranch val="init"/>
        </dgm:presLayoutVars>
      </dgm:prSet>
      <dgm:spPr/>
    </dgm:pt>
    <dgm:pt modelId="{56F9C3B5-D30A-804D-B277-DB00D673FC6B}" type="pres">
      <dgm:prSet presAssocID="{507A3277-E18C-914C-95BF-F9C898FA4D13}" presName="rootComposite1" presStyleCnt="0"/>
      <dgm:spPr/>
    </dgm:pt>
    <dgm:pt modelId="{FDA93710-BEAB-EF4E-A7A2-593BF6C85EA3}" type="pres">
      <dgm:prSet presAssocID="{507A3277-E18C-914C-95BF-F9C898FA4D13}" presName="rootText1" presStyleLbl="node0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76D8BA6-01C9-984A-8D56-986B3D19742E}" type="pres">
      <dgm:prSet presAssocID="{507A3277-E18C-914C-95BF-F9C898FA4D13}" presName="rootConnector1" presStyleLbl="asst0" presStyleIdx="0" presStyleCnt="0"/>
      <dgm:spPr/>
      <dgm:t>
        <a:bodyPr/>
        <a:lstStyle/>
        <a:p>
          <a:endParaRPr lang="en-US"/>
        </a:p>
      </dgm:t>
    </dgm:pt>
    <dgm:pt modelId="{361801FE-D87E-C64C-B50B-7417331D16DC}" type="pres">
      <dgm:prSet presAssocID="{507A3277-E18C-914C-95BF-F9C898FA4D13}" presName="hierChild2" presStyleCnt="0"/>
      <dgm:spPr/>
    </dgm:pt>
    <dgm:pt modelId="{8D3EBE1B-2F6E-8240-9A02-592D79B8B102}" type="pres">
      <dgm:prSet presAssocID="{507A3277-E18C-914C-95BF-F9C898FA4D13}" presName="hierChild3" presStyleCnt="0"/>
      <dgm:spPr/>
    </dgm:pt>
    <dgm:pt modelId="{D05347FE-147A-3D4F-82A4-E109FF397F7A}" type="pres">
      <dgm:prSet presAssocID="{F8507447-67A1-0943-B494-361DE5F15444}" presName="hierRoot1" presStyleCnt="0">
        <dgm:presLayoutVars>
          <dgm:hierBranch val="init"/>
        </dgm:presLayoutVars>
      </dgm:prSet>
      <dgm:spPr/>
    </dgm:pt>
    <dgm:pt modelId="{4BA1583A-C0DA-034C-BA55-D56BAC2A30AF}" type="pres">
      <dgm:prSet presAssocID="{F8507447-67A1-0943-B494-361DE5F15444}" presName="rootComposite1" presStyleCnt="0"/>
      <dgm:spPr/>
    </dgm:pt>
    <dgm:pt modelId="{E02C00CA-12C3-064B-85F6-C136325AB026}" type="pres">
      <dgm:prSet presAssocID="{F8507447-67A1-0943-B494-361DE5F15444}" presName="rootText1" presStyleLbl="node0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21F48B6-A96C-9F4A-BDF2-5E165D8358A1}" type="pres">
      <dgm:prSet presAssocID="{F8507447-67A1-0943-B494-361DE5F15444}" presName="rootConnector1" presStyleLbl="node1" presStyleIdx="0" presStyleCnt="0"/>
      <dgm:spPr/>
      <dgm:t>
        <a:bodyPr/>
        <a:lstStyle/>
        <a:p>
          <a:endParaRPr lang="en-US"/>
        </a:p>
      </dgm:t>
    </dgm:pt>
    <dgm:pt modelId="{0A706F4C-3CA5-8042-AA4A-67964C3DBAAA}" type="pres">
      <dgm:prSet presAssocID="{F8507447-67A1-0943-B494-361DE5F15444}" presName="hierChild2" presStyleCnt="0"/>
      <dgm:spPr/>
    </dgm:pt>
    <dgm:pt modelId="{16FB7F91-4926-EB4E-98E2-237C3C3E396C}" type="pres">
      <dgm:prSet presAssocID="{05F40A20-6244-4D47-84D7-77D86C55135B}" presName="Name37" presStyleLbl="parChTrans1D2" presStyleIdx="0" presStyleCnt="2"/>
      <dgm:spPr/>
      <dgm:t>
        <a:bodyPr/>
        <a:lstStyle/>
        <a:p>
          <a:endParaRPr lang="en-US"/>
        </a:p>
      </dgm:t>
    </dgm:pt>
    <dgm:pt modelId="{901AE483-D137-DC48-8F61-56D1BE572EDB}" type="pres">
      <dgm:prSet presAssocID="{0BF352DC-9423-3544-8F5A-DBF561685803}" presName="hierRoot2" presStyleCnt="0">
        <dgm:presLayoutVars>
          <dgm:hierBranch val="init"/>
        </dgm:presLayoutVars>
      </dgm:prSet>
      <dgm:spPr/>
    </dgm:pt>
    <dgm:pt modelId="{9ECEC1A6-798A-A445-BA68-4C3832FFAFDF}" type="pres">
      <dgm:prSet presAssocID="{0BF352DC-9423-3544-8F5A-DBF561685803}" presName="rootComposite" presStyleCnt="0"/>
      <dgm:spPr/>
    </dgm:pt>
    <dgm:pt modelId="{5E42245B-F287-0848-8FE0-9FD3D5A8B114}" type="pres">
      <dgm:prSet presAssocID="{0BF352DC-9423-3544-8F5A-DBF561685803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CB2C0BB-8FC0-AC45-A63C-1C9D32FF101D}" type="pres">
      <dgm:prSet presAssocID="{0BF352DC-9423-3544-8F5A-DBF561685803}" presName="rootConnector" presStyleLbl="node2" presStyleIdx="0" presStyleCnt="2"/>
      <dgm:spPr/>
      <dgm:t>
        <a:bodyPr/>
        <a:lstStyle/>
        <a:p>
          <a:endParaRPr lang="en-US"/>
        </a:p>
      </dgm:t>
    </dgm:pt>
    <dgm:pt modelId="{565782A8-3035-F243-9F0F-85D401780474}" type="pres">
      <dgm:prSet presAssocID="{0BF352DC-9423-3544-8F5A-DBF561685803}" presName="hierChild4" presStyleCnt="0"/>
      <dgm:spPr/>
    </dgm:pt>
    <dgm:pt modelId="{02F3E7C7-91B0-D74E-B4EC-16C18DC1BA76}" type="pres">
      <dgm:prSet presAssocID="{9E6F83CA-B663-6B48-B19C-E1F1A083DB59}" presName="Name37" presStyleLbl="parChTrans1D3" presStyleIdx="0" presStyleCnt="2"/>
      <dgm:spPr/>
      <dgm:t>
        <a:bodyPr/>
        <a:lstStyle/>
        <a:p>
          <a:endParaRPr lang="en-US"/>
        </a:p>
      </dgm:t>
    </dgm:pt>
    <dgm:pt modelId="{8E4FE2AF-72B4-4E48-BABF-E60C2EEEC7F5}" type="pres">
      <dgm:prSet presAssocID="{52F81D14-BB91-204A-A72C-39A7C002ABF8}" presName="hierRoot2" presStyleCnt="0">
        <dgm:presLayoutVars>
          <dgm:hierBranch val="init"/>
        </dgm:presLayoutVars>
      </dgm:prSet>
      <dgm:spPr/>
    </dgm:pt>
    <dgm:pt modelId="{FD0076EE-FA7C-5D44-AFAC-7C3C2B4FE6E0}" type="pres">
      <dgm:prSet presAssocID="{52F81D14-BB91-204A-A72C-39A7C002ABF8}" presName="rootComposite" presStyleCnt="0"/>
      <dgm:spPr/>
    </dgm:pt>
    <dgm:pt modelId="{C1A9851E-0D3C-534A-ACB3-B8657F8F6756}" type="pres">
      <dgm:prSet presAssocID="{52F81D14-BB91-204A-A72C-39A7C002ABF8}" presName="rootText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66EEDFD-564B-014E-A0B9-59ED3F7F3E47}" type="pres">
      <dgm:prSet presAssocID="{52F81D14-BB91-204A-A72C-39A7C002ABF8}" presName="rootConnector" presStyleLbl="node3" presStyleIdx="0" presStyleCnt="2"/>
      <dgm:spPr/>
      <dgm:t>
        <a:bodyPr/>
        <a:lstStyle/>
        <a:p>
          <a:endParaRPr lang="en-US"/>
        </a:p>
      </dgm:t>
    </dgm:pt>
    <dgm:pt modelId="{DD22308F-A02B-0D47-AC7A-82B8FC971F4C}" type="pres">
      <dgm:prSet presAssocID="{52F81D14-BB91-204A-A72C-39A7C002ABF8}" presName="hierChild4" presStyleCnt="0"/>
      <dgm:spPr/>
    </dgm:pt>
    <dgm:pt modelId="{71ADEB26-9564-3743-B234-9423DBFB1F70}" type="pres">
      <dgm:prSet presAssocID="{52F81D14-BB91-204A-A72C-39A7C002ABF8}" presName="hierChild5" presStyleCnt="0"/>
      <dgm:spPr/>
    </dgm:pt>
    <dgm:pt modelId="{DF1A6C2C-5124-2040-98DF-A55AF45D155D}" type="pres">
      <dgm:prSet presAssocID="{23DAFE64-EBC9-0146-BAAC-58D50243BF94}" presName="Name37" presStyleLbl="parChTrans1D3" presStyleIdx="1" presStyleCnt="2"/>
      <dgm:spPr/>
      <dgm:t>
        <a:bodyPr/>
        <a:lstStyle/>
        <a:p>
          <a:endParaRPr lang="en-US"/>
        </a:p>
      </dgm:t>
    </dgm:pt>
    <dgm:pt modelId="{54A13E6D-F08E-0E4E-9CC9-DC771E1EB411}" type="pres">
      <dgm:prSet presAssocID="{9DCC2176-DB51-9742-9389-2351A698E974}" presName="hierRoot2" presStyleCnt="0">
        <dgm:presLayoutVars>
          <dgm:hierBranch val="init"/>
        </dgm:presLayoutVars>
      </dgm:prSet>
      <dgm:spPr/>
    </dgm:pt>
    <dgm:pt modelId="{85DE6182-F53F-E747-B35E-5A4B44F8903C}" type="pres">
      <dgm:prSet presAssocID="{9DCC2176-DB51-9742-9389-2351A698E974}" presName="rootComposite" presStyleCnt="0"/>
      <dgm:spPr/>
    </dgm:pt>
    <dgm:pt modelId="{0D807CA8-7A9A-0341-B583-86416F6C05EE}" type="pres">
      <dgm:prSet presAssocID="{9DCC2176-DB51-9742-9389-2351A698E974}" presName="rootText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F04D94E-3CD8-9843-BDB1-785073F6C397}" type="pres">
      <dgm:prSet presAssocID="{9DCC2176-DB51-9742-9389-2351A698E974}" presName="rootConnector" presStyleLbl="node3" presStyleIdx="1" presStyleCnt="2"/>
      <dgm:spPr/>
      <dgm:t>
        <a:bodyPr/>
        <a:lstStyle/>
        <a:p>
          <a:endParaRPr lang="en-US"/>
        </a:p>
      </dgm:t>
    </dgm:pt>
    <dgm:pt modelId="{C5A7B880-021F-D848-80BB-560E8851AA04}" type="pres">
      <dgm:prSet presAssocID="{9DCC2176-DB51-9742-9389-2351A698E974}" presName="hierChild4" presStyleCnt="0"/>
      <dgm:spPr/>
    </dgm:pt>
    <dgm:pt modelId="{E9667B9E-2800-8748-B896-58DCA60170C2}" type="pres">
      <dgm:prSet presAssocID="{9DCC2176-DB51-9742-9389-2351A698E974}" presName="hierChild5" presStyleCnt="0"/>
      <dgm:spPr/>
    </dgm:pt>
    <dgm:pt modelId="{E17EDC17-5B58-1B4E-BED1-FE29CA779287}" type="pres">
      <dgm:prSet presAssocID="{0BF352DC-9423-3544-8F5A-DBF561685803}" presName="hierChild5" presStyleCnt="0"/>
      <dgm:spPr/>
    </dgm:pt>
    <dgm:pt modelId="{1CDD07A5-62AF-7F48-8398-A81AA7CA9C35}" type="pres">
      <dgm:prSet presAssocID="{128A68E3-F063-4E4C-9889-1B334C7D869A}" presName="Name37" presStyleLbl="parChTrans1D2" presStyleIdx="1" presStyleCnt="2"/>
      <dgm:spPr/>
      <dgm:t>
        <a:bodyPr/>
        <a:lstStyle/>
        <a:p>
          <a:endParaRPr lang="en-US"/>
        </a:p>
      </dgm:t>
    </dgm:pt>
    <dgm:pt modelId="{693D93B6-DE16-DB43-9EC9-57ED1E7CA5D7}" type="pres">
      <dgm:prSet presAssocID="{375A7A0E-FFA1-704D-B2BE-4BBD824E0FD0}" presName="hierRoot2" presStyleCnt="0">
        <dgm:presLayoutVars>
          <dgm:hierBranch val="init"/>
        </dgm:presLayoutVars>
      </dgm:prSet>
      <dgm:spPr/>
    </dgm:pt>
    <dgm:pt modelId="{0AF202BC-938B-5545-A20C-628B34955DD4}" type="pres">
      <dgm:prSet presAssocID="{375A7A0E-FFA1-704D-B2BE-4BBD824E0FD0}" presName="rootComposite" presStyleCnt="0"/>
      <dgm:spPr/>
    </dgm:pt>
    <dgm:pt modelId="{9DF6F4E2-5398-534B-92A4-3A19C9AF28A3}" type="pres">
      <dgm:prSet presAssocID="{375A7A0E-FFA1-704D-B2BE-4BBD824E0FD0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9008A17-9DF5-A641-9ED0-0997FCF031FE}" type="pres">
      <dgm:prSet presAssocID="{375A7A0E-FFA1-704D-B2BE-4BBD824E0FD0}" presName="rootConnector" presStyleLbl="node2" presStyleIdx="1" presStyleCnt="2"/>
      <dgm:spPr/>
      <dgm:t>
        <a:bodyPr/>
        <a:lstStyle/>
        <a:p>
          <a:endParaRPr lang="en-US"/>
        </a:p>
      </dgm:t>
    </dgm:pt>
    <dgm:pt modelId="{FF808901-2175-B74A-BB3D-F375CBF536BD}" type="pres">
      <dgm:prSet presAssocID="{375A7A0E-FFA1-704D-B2BE-4BBD824E0FD0}" presName="hierChild4" presStyleCnt="0"/>
      <dgm:spPr/>
    </dgm:pt>
    <dgm:pt modelId="{3915D0D6-C132-CF42-8F6A-EA854E8F71D9}" type="pres">
      <dgm:prSet presAssocID="{375A7A0E-FFA1-704D-B2BE-4BBD824E0FD0}" presName="hierChild5" presStyleCnt="0"/>
      <dgm:spPr/>
    </dgm:pt>
    <dgm:pt modelId="{30461DF8-B519-B749-9C09-E5D6ED8BBA9D}" type="pres">
      <dgm:prSet presAssocID="{F8507447-67A1-0943-B494-361DE5F15444}" presName="hierChild3" presStyleCnt="0"/>
      <dgm:spPr/>
    </dgm:pt>
  </dgm:ptLst>
  <dgm:cxnLst>
    <dgm:cxn modelId="{7DD62722-EF71-944B-AE33-F16FBB7BF9D5}" type="presOf" srcId="{23DAFE64-EBC9-0146-BAAC-58D50243BF94}" destId="{DF1A6C2C-5124-2040-98DF-A55AF45D155D}" srcOrd="0" destOrd="0" presId="urn:microsoft.com/office/officeart/2005/8/layout/orgChart1"/>
    <dgm:cxn modelId="{83963D8D-F2DB-D34D-90FE-7BFDC51FD104}" type="presOf" srcId="{52F81D14-BB91-204A-A72C-39A7C002ABF8}" destId="{966EEDFD-564B-014E-A0B9-59ED3F7F3E47}" srcOrd="1" destOrd="0" presId="urn:microsoft.com/office/officeart/2005/8/layout/orgChart1"/>
    <dgm:cxn modelId="{27757D73-522E-D64F-BA6F-A4E8D0A0362A}" type="presOf" srcId="{0BF352DC-9423-3544-8F5A-DBF561685803}" destId="{ACB2C0BB-8FC0-AC45-A63C-1C9D32FF101D}" srcOrd="1" destOrd="0" presId="urn:microsoft.com/office/officeart/2005/8/layout/orgChart1"/>
    <dgm:cxn modelId="{F0BD06F0-4BA8-7641-94BD-7873FBA47453}" srcId="{0BF352DC-9423-3544-8F5A-DBF561685803}" destId="{9DCC2176-DB51-9742-9389-2351A698E974}" srcOrd="1" destOrd="0" parTransId="{23DAFE64-EBC9-0146-BAAC-58D50243BF94}" sibTransId="{6E3983CC-D680-3D4D-8BC0-8103B1256574}"/>
    <dgm:cxn modelId="{63AFDCDB-19C5-0C43-85C9-7DB4872C6036}" srcId="{E4883EFC-E4D1-144C-B7D1-A9BEA7073596}" destId="{C928A226-E82F-8B4D-A1FA-798F505B3B54}" srcOrd="0" destOrd="0" parTransId="{185B5194-41B0-5941-94D5-B8ABA99442EB}" sibTransId="{DD37D650-AFA8-5A48-93FF-619C3FE4BF21}"/>
    <dgm:cxn modelId="{6FD2C93E-46D8-1040-963C-20132F23719B}" srcId="{E4883EFC-E4D1-144C-B7D1-A9BEA7073596}" destId="{507A3277-E18C-914C-95BF-F9C898FA4D13}" srcOrd="1" destOrd="0" parTransId="{C3A3D4C0-1952-404B-8FB5-99827353370B}" sibTransId="{36217B42-3C05-9542-A287-A46BF83F1B5D}"/>
    <dgm:cxn modelId="{9C05FB0D-BE82-434F-99C4-F1B6BD7A6206}" type="presOf" srcId="{E4883EFC-E4D1-144C-B7D1-A9BEA7073596}" destId="{F2448A05-38FE-3F41-84A7-4E23FCE08DAD}" srcOrd="0" destOrd="0" presId="urn:microsoft.com/office/officeart/2005/8/layout/orgChart1"/>
    <dgm:cxn modelId="{0701622A-D209-6B4A-9069-5A74F0E158EC}" type="presOf" srcId="{507A3277-E18C-914C-95BF-F9C898FA4D13}" destId="{276D8BA6-01C9-984A-8D56-986B3D19742E}" srcOrd="1" destOrd="0" presId="urn:microsoft.com/office/officeart/2005/8/layout/orgChart1"/>
    <dgm:cxn modelId="{681B9D4D-7BC6-E84B-894C-636678671E2B}" type="presOf" srcId="{9DCC2176-DB51-9742-9389-2351A698E974}" destId="{0F04D94E-3CD8-9843-BDB1-785073F6C397}" srcOrd="1" destOrd="0" presId="urn:microsoft.com/office/officeart/2005/8/layout/orgChart1"/>
    <dgm:cxn modelId="{3316ECD0-7843-9149-880B-C50EC9724F35}" type="presOf" srcId="{375A7A0E-FFA1-704D-B2BE-4BBD824E0FD0}" destId="{9DF6F4E2-5398-534B-92A4-3A19C9AF28A3}" srcOrd="0" destOrd="0" presId="urn:microsoft.com/office/officeart/2005/8/layout/orgChart1"/>
    <dgm:cxn modelId="{0D8E4C78-973C-5E45-AEB8-18AFB95B6DD7}" type="presOf" srcId="{0BF352DC-9423-3544-8F5A-DBF561685803}" destId="{5E42245B-F287-0848-8FE0-9FD3D5A8B114}" srcOrd="0" destOrd="0" presId="urn:microsoft.com/office/officeart/2005/8/layout/orgChart1"/>
    <dgm:cxn modelId="{D0609473-0605-EA49-B53B-B5EB3E07A86D}" type="presOf" srcId="{F8507447-67A1-0943-B494-361DE5F15444}" destId="{E02C00CA-12C3-064B-85F6-C136325AB026}" srcOrd="0" destOrd="0" presId="urn:microsoft.com/office/officeart/2005/8/layout/orgChart1"/>
    <dgm:cxn modelId="{46810A67-3CB4-DE44-B9DF-CD3D1E00F568}" type="presOf" srcId="{52F81D14-BB91-204A-A72C-39A7C002ABF8}" destId="{C1A9851E-0D3C-534A-ACB3-B8657F8F6756}" srcOrd="0" destOrd="0" presId="urn:microsoft.com/office/officeart/2005/8/layout/orgChart1"/>
    <dgm:cxn modelId="{74E7A89F-F611-BB47-9A3C-49DDD80FA36D}" type="presOf" srcId="{375A7A0E-FFA1-704D-B2BE-4BBD824E0FD0}" destId="{D9008A17-9DF5-A641-9ED0-0997FCF031FE}" srcOrd="1" destOrd="0" presId="urn:microsoft.com/office/officeart/2005/8/layout/orgChart1"/>
    <dgm:cxn modelId="{BF8C09F7-D4AC-3B44-ADD9-C609CA538FB7}" type="presOf" srcId="{F8507447-67A1-0943-B494-361DE5F15444}" destId="{321F48B6-A96C-9F4A-BDF2-5E165D8358A1}" srcOrd="1" destOrd="0" presId="urn:microsoft.com/office/officeart/2005/8/layout/orgChart1"/>
    <dgm:cxn modelId="{AB4DDA0F-F76F-6046-95D9-59CE98EB00CB}" type="presOf" srcId="{9DCC2176-DB51-9742-9389-2351A698E974}" destId="{0D807CA8-7A9A-0341-B583-86416F6C05EE}" srcOrd="0" destOrd="0" presId="urn:microsoft.com/office/officeart/2005/8/layout/orgChart1"/>
    <dgm:cxn modelId="{486C7E61-DEFB-144B-AD07-0D6C87198693}" type="presOf" srcId="{05F40A20-6244-4D47-84D7-77D86C55135B}" destId="{16FB7F91-4926-EB4E-98E2-237C3C3E396C}" srcOrd="0" destOrd="0" presId="urn:microsoft.com/office/officeart/2005/8/layout/orgChart1"/>
    <dgm:cxn modelId="{06178B2C-4ECC-9D46-8AA0-9354B43FE853}" type="presOf" srcId="{C928A226-E82F-8B4D-A1FA-798F505B3B54}" destId="{7C7C136E-AC5E-6D47-8F1D-D9B57B3EE81C}" srcOrd="1" destOrd="0" presId="urn:microsoft.com/office/officeart/2005/8/layout/orgChart1"/>
    <dgm:cxn modelId="{CEAB9CAA-0D44-0D4F-A8EF-5B4F59EDACD7}" srcId="{F8507447-67A1-0943-B494-361DE5F15444}" destId="{375A7A0E-FFA1-704D-B2BE-4BBD824E0FD0}" srcOrd="1" destOrd="0" parTransId="{128A68E3-F063-4E4C-9889-1B334C7D869A}" sibTransId="{4512FE3E-0D5B-7049-B528-A187F90EC809}"/>
    <dgm:cxn modelId="{940F1BCD-3D08-CE44-BA29-304197880632}" type="presOf" srcId="{C928A226-E82F-8B4D-A1FA-798F505B3B54}" destId="{BBC9E72C-7A3C-C245-BECA-41A26614B385}" srcOrd="0" destOrd="0" presId="urn:microsoft.com/office/officeart/2005/8/layout/orgChart1"/>
    <dgm:cxn modelId="{1B505DEE-77FA-9642-B512-A1EF25E7E175}" srcId="{0BF352DC-9423-3544-8F5A-DBF561685803}" destId="{52F81D14-BB91-204A-A72C-39A7C002ABF8}" srcOrd="0" destOrd="0" parTransId="{9E6F83CA-B663-6B48-B19C-E1F1A083DB59}" sibTransId="{91B12A4A-9559-294E-BDDD-CFFDE66D4F4E}"/>
    <dgm:cxn modelId="{AB376504-BF4F-0346-93E2-9AEE11365771}" type="presOf" srcId="{507A3277-E18C-914C-95BF-F9C898FA4D13}" destId="{FDA93710-BEAB-EF4E-A7A2-593BF6C85EA3}" srcOrd="0" destOrd="0" presId="urn:microsoft.com/office/officeart/2005/8/layout/orgChart1"/>
    <dgm:cxn modelId="{C4475D14-CCC5-A845-9C26-963F590C1AB3}" type="presOf" srcId="{9E6F83CA-B663-6B48-B19C-E1F1A083DB59}" destId="{02F3E7C7-91B0-D74E-B4EC-16C18DC1BA76}" srcOrd="0" destOrd="0" presId="urn:microsoft.com/office/officeart/2005/8/layout/orgChart1"/>
    <dgm:cxn modelId="{3175B413-964F-274D-B88A-1523248621EC}" srcId="{E4883EFC-E4D1-144C-B7D1-A9BEA7073596}" destId="{F8507447-67A1-0943-B494-361DE5F15444}" srcOrd="2" destOrd="0" parTransId="{981C42FF-D8AD-0F44-8220-934615D75B84}" sibTransId="{4DFFEF86-4F83-0543-9B27-D90BFEEE482C}"/>
    <dgm:cxn modelId="{A29B967A-473D-DF43-95EA-18239B33DC2A}" type="presOf" srcId="{128A68E3-F063-4E4C-9889-1B334C7D869A}" destId="{1CDD07A5-62AF-7F48-8398-A81AA7CA9C35}" srcOrd="0" destOrd="0" presId="urn:microsoft.com/office/officeart/2005/8/layout/orgChart1"/>
    <dgm:cxn modelId="{2D0AEB27-3DDE-1742-A657-5970DD2A7089}" srcId="{F8507447-67A1-0943-B494-361DE5F15444}" destId="{0BF352DC-9423-3544-8F5A-DBF561685803}" srcOrd="0" destOrd="0" parTransId="{05F40A20-6244-4D47-84D7-77D86C55135B}" sibTransId="{226FE350-E5FA-3E49-845B-029297B5F0BD}"/>
    <dgm:cxn modelId="{EEDC1DFD-8124-1844-B037-F858B74A1D60}" type="presParOf" srcId="{F2448A05-38FE-3F41-84A7-4E23FCE08DAD}" destId="{FB9643DC-C087-B446-AC83-28AF9F4C7958}" srcOrd="0" destOrd="0" presId="urn:microsoft.com/office/officeart/2005/8/layout/orgChart1"/>
    <dgm:cxn modelId="{2318014B-C1AD-034B-8014-E6FFC2531CD6}" type="presParOf" srcId="{FB9643DC-C087-B446-AC83-28AF9F4C7958}" destId="{BE03EBB5-14ED-DB47-B258-5BBED2156924}" srcOrd="0" destOrd="0" presId="urn:microsoft.com/office/officeart/2005/8/layout/orgChart1"/>
    <dgm:cxn modelId="{3BBBB9B5-18E0-2544-80F9-C9991BC0045C}" type="presParOf" srcId="{BE03EBB5-14ED-DB47-B258-5BBED2156924}" destId="{BBC9E72C-7A3C-C245-BECA-41A26614B385}" srcOrd="0" destOrd="0" presId="urn:microsoft.com/office/officeart/2005/8/layout/orgChart1"/>
    <dgm:cxn modelId="{32A15C18-2A7D-2644-8C76-E5FD62A2A217}" type="presParOf" srcId="{BE03EBB5-14ED-DB47-B258-5BBED2156924}" destId="{7C7C136E-AC5E-6D47-8F1D-D9B57B3EE81C}" srcOrd="1" destOrd="0" presId="urn:microsoft.com/office/officeart/2005/8/layout/orgChart1"/>
    <dgm:cxn modelId="{A62F8431-69E9-1A41-BE37-996E0A83446A}" type="presParOf" srcId="{FB9643DC-C087-B446-AC83-28AF9F4C7958}" destId="{C49DEF6C-F299-5148-AE4C-64F2C0CD5070}" srcOrd="1" destOrd="0" presId="urn:microsoft.com/office/officeart/2005/8/layout/orgChart1"/>
    <dgm:cxn modelId="{BC7AB561-623E-184B-85B4-DFE2EBAEF301}" type="presParOf" srcId="{FB9643DC-C087-B446-AC83-28AF9F4C7958}" destId="{C21FC5CE-9325-8348-88C7-B01305BC954E}" srcOrd="2" destOrd="0" presId="urn:microsoft.com/office/officeart/2005/8/layout/orgChart1"/>
    <dgm:cxn modelId="{7C92AA26-1FE5-7E47-9C21-E49053EA35D9}" type="presParOf" srcId="{F2448A05-38FE-3F41-84A7-4E23FCE08DAD}" destId="{49131778-5BB2-CD49-A2C6-60151A5A89C8}" srcOrd="1" destOrd="0" presId="urn:microsoft.com/office/officeart/2005/8/layout/orgChart1"/>
    <dgm:cxn modelId="{83E21DCF-3B53-4149-91F2-2CBB8F91CEE7}" type="presParOf" srcId="{49131778-5BB2-CD49-A2C6-60151A5A89C8}" destId="{56F9C3B5-D30A-804D-B277-DB00D673FC6B}" srcOrd="0" destOrd="0" presId="urn:microsoft.com/office/officeart/2005/8/layout/orgChart1"/>
    <dgm:cxn modelId="{83EB525E-831F-D44B-B475-A04C37378CBC}" type="presParOf" srcId="{56F9C3B5-D30A-804D-B277-DB00D673FC6B}" destId="{FDA93710-BEAB-EF4E-A7A2-593BF6C85EA3}" srcOrd="0" destOrd="0" presId="urn:microsoft.com/office/officeart/2005/8/layout/orgChart1"/>
    <dgm:cxn modelId="{2A40E81E-810C-D344-9789-9FB4D400537D}" type="presParOf" srcId="{56F9C3B5-D30A-804D-B277-DB00D673FC6B}" destId="{276D8BA6-01C9-984A-8D56-986B3D19742E}" srcOrd="1" destOrd="0" presId="urn:microsoft.com/office/officeart/2005/8/layout/orgChart1"/>
    <dgm:cxn modelId="{7E04A3EE-5E47-054C-A6BB-946D15BBE81E}" type="presParOf" srcId="{49131778-5BB2-CD49-A2C6-60151A5A89C8}" destId="{361801FE-D87E-C64C-B50B-7417331D16DC}" srcOrd="1" destOrd="0" presId="urn:microsoft.com/office/officeart/2005/8/layout/orgChart1"/>
    <dgm:cxn modelId="{88C301E7-C173-734E-A078-116DCB4BABF9}" type="presParOf" srcId="{49131778-5BB2-CD49-A2C6-60151A5A89C8}" destId="{8D3EBE1B-2F6E-8240-9A02-592D79B8B102}" srcOrd="2" destOrd="0" presId="urn:microsoft.com/office/officeart/2005/8/layout/orgChart1"/>
    <dgm:cxn modelId="{CB961D5E-6994-D648-9706-C0BF26460794}" type="presParOf" srcId="{F2448A05-38FE-3F41-84A7-4E23FCE08DAD}" destId="{D05347FE-147A-3D4F-82A4-E109FF397F7A}" srcOrd="2" destOrd="0" presId="urn:microsoft.com/office/officeart/2005/8/layout/orgChart1"/>
    <dgm:cxn modelId="{F247933C-77D8-6747-A5D3-03060D2BC645}" type="presParOf" srcId="{D05347FE-147A-3D4F-82A4-E109FF397F7A}" destId="{4BA1583A-C0DA-034C-BA55-D56BAC2A30AF}" srcOrd="0" destOrd="0" presId="urn:microsoft.com/office/officeart/2005/8/layout/orgChart1"/>
    <dgm:cxn modelId="{22B900E0-D422-574F-A1CA-5EBC09B16B56}" type="presParOf" srcId="{4BA1583A-C0DA-034C-BA55-D56BAC2A30AF}" destId="{E02C00CA-12C3-064B-85F6-C136325AB026}" srcOrd="0" destOrd="0" presId="urn:microsoft.com/office/officeart/2005/8/layout/orgChart1"/>
    <dgm:cxn modelId="{4FE85219-5672-4B44-B7CA-F7FB2FDF3BE3}" type="presParOf" srcId="{4BA1583A-C0DA-034C-BA55-D56BAC2A30AF}" destId="{321F48B6-A96C-9F4A-BDF2-5E165D8358A1}" srcOrd="1" destOrd="0" presId="urn:microsoft.com/office/officeart/2005/8/layout/orgChart1"/>
    <dgm:cxn modelId="{A3F60899-5FA1-BA42-A73F-B4DC6DB08530}" type="presParOf" srcId="{D05347FE-147A-3D4F-82A4-E109FF397F7A}" destId="{0A706F4C-3CA5-8042-AA4A-67964C3DBAAA}" srcOrd="1" destOrd="0" presId="urn:microsoft.com/office/officeart/2005/8/layout/orgChart1"/>
    <dgm:cxn modelId="{EEF5FC93-B8EE-834F-A3BF-EAF904EB1B0E}" type="presParOf" srcId="{0A706F4C-3CA5-8042-AA4A-67964C3DBAAA}" destId="{16FB7F91-4926-EB4E-98E2-237C3C3E396C}" srcOrd="0" destOrd="0" presId="urn:microsoft.com/office/officeart/2005/8/layout/orgChart1"/>
    <dgm:cxn modelId="{25E92856-C9E5-E04F-B077-3B0F2DF66C65}" type="presParOf" srcId="{0A706F4C-3CA5-8042-AA4A-67964C3DBAAA}" destId="{901AE483-D137-DC48-8F61-56D1BE572EDB}" srcOrd="1" destOrd="0" presId="urn:microsoft.com/office/officeart/2005/8/layout/orgChart1"/>
    <dgm:cxn modelId="{455AAD40-D125-464A-8402-FE32ED2F8B0A}" type="presParOf" srcId="{901AE483-D137-DC48-8F61-56D1BE572EDB}" destId="{9ECEC1A6-798A-A445-BA68-4C3832FFAFDF}" srcOrd="0" destOrd="0" presId="urn:microsoft.com/office/officeart/2005/8/layout/orgChart1"/>
    <dgm:cxn modelId="{F7579E9B-0A8C-8F47-AE16-ECADC43C20B5}" type="presParOf" srcId="{9ECEC1A6-798A-A445-BA68-4C3832FFAFDF}" destId="{5E42245B-F287-0848-8FE0-9FD3D5A8B114}" srcOrd="0" destOrd="0" presId="urn:microsoft.com/office/officeart/2005/8/layout/orgChart1"/>
    <dgm:cxn modelId="{288FFE59-D0C4-C845-8B4B-349DF2CC77F0}" type="presParOf" srcId="{9ECEC1A6-798A-A445-BA68-4C3832FFAFDF}" destId="{ACB2C0BB-8FC0-AC45-A63C-1C9D32FF101D}" srcOrd="1" destOrd="0" presId="urn:microsoft.com/office/officeart/2005/8/layout/orgChart1"/>
    <dgm:cxn modelId="{BBEBC1B9-F4E4-0E4C-BB5D-0EE9F635AC38}" type="presParOf" srcId="{901AE483-D137-DC48-8F61-56D1BE572EDB}" destId="{565782A8-3035-F243-9F0F-85D401780474}" srcOrd="1" destOrd="0" presId="urn:microsoft.com/office/officeart/2005/8/layout/orgChart1"/>
    <dgm:cxn modelId="{5F001E9E-5159-C34B-BFEE-99A9914680B2}" type="presParOf" srcId="{565782A8-3035-F243-9F0F-85D401780474}" destId="{02F3E7C7-91B0-D74E-B4EC-16C18DC1BA76}" srcOrd="0" destOrd="0" presId="urn:microsoft.com/office/officeart/2005/8/layout/orgChart1"/>
    <dgm:cxn modelId="{B9BC8B20-C906-C044-9BBA-344F024B57D6}" type="presParOf" srcId="{565782A8-3035-F243-9F0F-85D401780474}" destId="{8E4FE2AF-72B4-4E48-BABF-E60C2EEEC7F5}" srcOrd="1" destOrd="0" presId="urn:microsoft.com/office/officeart/2005/8/layout/orgChart1"/>
    <dgm:cxn modelId="{58B96144-AFEE-1240-805F-6A8830019FFE}" type="presParOf" srcId="{8E4FE2AF-72B4-4E48-BABF-E60C2EEEC7F5}" destId="{FD0076EE-FA7C-5D44-AFAC-7C3C2B4FE6E0}" srcOrd="0" destOrd="0" presId="urn:microsoft.com/office/officeart/2005/8/layout/orgChart1"/>
    <dgm:cxn modelId="{8617FEF9-C26B-F940-84E7-060EF6482EDD}" type="presParOf" srcId="{FD0076EE-FA7C-5D44-AFAC-7C3C2B4FE6E0}" destId="{C1A9851E-0D3C-534A-ACB3-B8657F8F6756}" srcOrd="0" destOrd="0" presId="urn:microsoft.com/office/officeart/2005/8/layout/orgChart1"/>
    <dgm:cxn modelId="{03FDD2AE-574B-294E-98F8-45A79D665519}" type="presParOf" srcId="{FD0076EE-FA7C-5D44-AFAC-7C3C2B4FE6E0}" destId="{966EEDFD-564B-014E-A0B9-59ED3F7F3E47}" srcOrd="1" destOrd="0" presId="urn:microsoft.com/office/officeart/2005/8/layout/orgChart1"/>
    <dgm:cxn modelId="{211157A6-4C7E-5C4F-AA82-58131D6B2560}" type="presParOf" srcId="{8E4FE2AF-72B4-4E48-BABF-E60C2EEEC7F5}" destId="{DD22308F-A02B-0D47-AC7A-82B8FC971F4C}" srcOrd="1" destOrd="0" presId="urn:microsoft.com/office/officeart/2005/8/layout/orgChart1"/>
    <dgm:cxn modelId="{6FADACE3-B19E-494A-A36A-E3D44A72D3B2}" type="presParOf" srcId="{8E4FE2AF-72B4-4E48-BABF-E60C2EEEC7F5}" destId="{71ADEB26-9564-3743-B234-9423DBFB1F70}" srcOrd="2" destOrd="0" presId="urn:microsoft.com/office/officeart/2005/8/layout/orgChart1"/>
    <dgm:cxn modelId="{03F01166-E8C7-6D48-9284-518C21059043}" type="presParOf" srcId="{565782A8-3035-F243-9F0F-85D401780474}" destId="{DF1A6C2C-5124-2040-98DF-A55AF45D155D}" srcOrd="2" destOrd="0" presId="urn:microsoft.com/office/officeart/2005/8/layout/orgChart1"/>
    <dgm:cxn modelId="{94A4D619-CE4F-8040-831C-B8BE5DB4CC5C}" type="presParOf" srcId="{565782A8-3035-F243-9F0F-85D401780474}" destId="{54A13E6D-F08E-0E4E-9CC9-DC771E1EB411}" srcOrd="3" destOrd="0" presId="urn:microsoft.com/office/officeart/2005/8/layout/orgChart1"/>
    <dgm:cxn modelId="{23384037-ECD3-674D-A576-BEF3E71C10E1}" type="presParOf" srcId="{54A13E6D-F08E-0E4E-9CC9-DC771E1EB411}" destId="{85DE6182-F53F-E747-B35E-5A4B44F8903C}" srcOrd="0" destOrd="0" presId="urn:microsoft.com/office/officeart/2005/8/layout/orgChart1"/>
    <dgm:cxn modelId="{E5650781-C435-654E-8EF1-C0F17A0CCEB7}" type="presParOf" srcId="{85DE6182-F53F-E747-B35E-5A4B44F8903C}" destId="{0D807CA8-7A9A-0341-B583-86416F6C05EE}" srcOrd="0" destOrd="0" presId="urn:microsoft.com/office/officeart/2005/8/layout/orgChart1"/>
    <dgm:cxn modelId="{AD741D68-8826-284C-87B7-6350453D0E12}" type="presParOf" srcId="{85DE6182-F53F-E747-B35E-5A4B44F8903C}" destId="{0F04D94E-3CD8-9843-BDB1-785073F6C397}" srcOrd="1" destOrd="0" presId="urn:microsoft.com/office/officeart/2005/8/layout/orgChart1"/>
    <dgm:cxn modelId="{BC5B4DF3-4C94-D54D-AE89-0533E6308F32}" type="presParOf" srcId="{54A13E6D-F08E-0E4E-9CC9-DC771E1EB411}" destId="{C5A7B880-021F-D848-80BB-560E8851AA04}" srcOrd="1" destOrd="0" presId="urn:microsoft.com/office/officeart/2005/8/layout/orgChart1"/>
    <dgm:cxn modelId="{5FE389D8-A9B0-394D-9FB3-050AF5C916C6}" type="presParOf" srcId="{54A13E6D-F08E-0E4E-9CC9-DC771E1EB411}" destId="{E9667B9E-2800-8748-B896-58DCA60170C2}" srcOrd="2" destOrd="0" presId="urn:microsoft.com/office/officeart/2005/8/layout/orgChart1"/>
    <dgm:cxn modelId="{55F2337A-BBB1-854D-B8E4-CEE97E5EFDF3}" type="presParOf" srcId="{901AE483-D137-DC48-8F61-56D1BE572EDB}" destId="{E17EDC17-5B58-1B4E-BED1-FE29CA779287}" srcOrd="2" destOrd="0" presId="urn:microsoft.com/office/officeart/2005/8/layout/orgChart1"/>
    <dgm:cxn modelId="{04CC0F5E-2FD4-A745-AD7C-55630C829C0B}" type="presParOf" srcId="{0A706F4C-3CA5-8042-AA4A-67964C3DBAAA}" destId="{1CDD07A5-62AF-7F48-8398-A81AA7CA9C35}" srcOrd="2" destOrd="0" presId="urn:microsoft.com/office/officeart/2005/8/layout/orgChart1"/>
    <dgm:cxn modelId="{39CD07B9-7FF2-A842-AAF8-CBD3688D0636}" type="presParOf" srcId="{0A706F4C-3CA5-8042-AA4A-67964C3DBAAA}" destId="{693D93B6-DE16-DB43-9EC9-57ED1E7CA5D7}" srcOrd="3" destOrd="0" presId="urn:microsoft.com/office/officeart/2005/8/layout/orgChart1"/>
    <dgm:cxn modelId="{C60378AA-5873-5E40-A5F5-CFEF847ED5A0}" type="presParOf" srcId="{693D93B6-DE16-DB43-9EC9-57ED1E7CA5D7}" destId="{0AF202BC-938B-5545-A20C-628B34955DD4}" srcOrd="0" destOrd="0" presId="urn:microsoft.com/office/officeart/2005/8/layout/orgChart1"/>
    <dgm:cxn modelId="{EC7D5F04-AB2A-CD48-802A-930EEAB898B5}" type="presParOf" srcId="{0AF202BC-938B-5545-A20C-628B34955DD4}" destId="{9DF6F4E2-5398-534B-92A4-3A19C9AF28A3}" srcOrd="0" destOrd="0" presId="urn:microsoft.com/office/officeart/2005/8/layout/orgChart1"/>
    <dgm:cxn modelId="{530C89FB-4200-0842-B493-A1227CA9E1AA}" type="presParOf" srcId="{0AF202BC-938B-5545-A20C-628B34955DD4}" destId="{D9008A17-9DF5-A641-9ED0-0997FCF031FE}" srcOrd="1" destOrd="0" presId="urn:microsoft.com/office/officeart/2005/8/layout/orgChart1"/>
    <dgm:cxn modelId="{B68C18B8-CB16-9341-A41C-908EBB3AB4C2}" type="presParOf" srcId="{693D93B6-DE16-DB43-9EC9-57ED1E7CA5D7}" destId="{FF808901-2175-B74A-BB3D-F375CBF536BD}" srcOrd="1" destOrd="0" presId="urn:microsoft.com/office/officeart/2005/8/layout/orgChart1"/>
    <dgm:cxn modelId="{FD6B2AE9-0C79-1E46-86D5-53A6EAFD6DFA}" type="presParOf" srcId="{693D93B6-DE16-DB43-9EC9-57ED1E7CA5D7}" destId="{3915D0D6-C132-CF42-8F6A-EA854E8F71D9}" srcOrd="2" destOrd="0" presId="urn:microsoft.com/office/officeart/2005/8/layout/orgChart1"/>
    <dgm:cxn modelId="{7B854D5D-1396-3D40-9AD6-2D93A64B9DBC}" type="presParOf" srcId="{D05347FE-147A-3D4F-82A4-E109FF397F7A}" destId="{30461DF8-B519-B749-9C09-E5D6ED8BBA9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4883EFC-E4D1-144C-B7D1-A9BEA7073596}" type="doc">
      <dgm:prSet loTypeId="urn:microsoft.com/office/officeart/2005/8/layout/orgChart1" loCatId="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C928A226-E82F-8B4D-A1FA-798F505B3B54}">
      <dgm:prSet phldrT="[Text]"/>
      <dgm:spPr/>
      <dgm:t>
        <a:bodyPr/>
        <a:lstStyle/>
        <a:p>
          <a:r>
            <a:rPr lang="en-US" dirty="0" smtClean="0"/>
            <a:t>Stimulus Identification</a:t>
          </a:r>
          <a:endParaRPr lang="en-US" dirty="0"/>
        </a:p>
      </dgm:t>
    </dgm:pt>
    <dgm:pt modelId="{185B5194-41B0-5941-94D5-B8ABA99442EB}" type="parTrans" cxnId="{63AFDCDB-19C5-0C43-85C9-7DB4872C6036}">
      <dgm:prSet/>
      <dgm:spPr/>
      <dgm:t>
        <a:bodyPr/>
        <a:lstStyle/>
        <a:p>
          <a:endParaRPr lang="en-US"/>
        </a:p>
      </dgm:t>
    </dgm:pt>
    <dgm:pt modelId="{DD37D650-AFA8-5A48-93FF-619C3FE4BF21}" type="sibTrans" cxnId="{63AFDCDB-19C5-0C43-85C9-7DB4872C6036}">
      <dgm:prSet/>
      <dgm:spPr/>
      <dgm:t>
        <a:bodyPr/>
        <a:lstStyle/>
        <a:p>
          <a:endParaRPr lang="en-US"/>
        </a:p>
      </dgm:t>
    </dgm:pt>
    <dgm:pt modelId="{507A3277-E18C-914C-95BF-F9C898FA4D13}" type="asst">
      <dgm:prSet phldrT="[Text]"/>
      <dgm:spPr/>
      <dgm:t>
        <a:bodyPr/>
        <a:lstStyle/>
        <a:p>
          <a:r>
            <a:rPr lang="en-US" dirty="0" smtClean="0"/>
            <a:t>Response Selection</a:t>
          </a:r>
          <a:endParaRPr lang="en-US" dirty="0"/>
        </a:p>
      </dgm:t>
    </dgm:pt>
    <dgm:pt modelId="{C3A3D4C0-1952-404B-8FB5-99827353370B}" type="parTrans" cxnId="{6FD2C93E-46D8-1040-963C-20132F23719B}">
      <dgm:prSet/>
      <dgm:spPr/>
      <dgm:t>
        <a:bodyPr/>
        <a:lstStyle/>
        <a:p>
          <a:endParaRPr lang="en-US"/>
        </a:p>
      </dgm:t>
    </dgm:pt>
    <dgm:pt modelId="{36217B42-3C05-9542-A287-A46BF83F1B5D}" type="sibTrans" cxnId="{6FD2C93E-46D8-1040-963C-20132F23719B}">
      <dgm:prSet/>
      <dgm:spPr/>
      <dgm:t>
        <a:bodyPr/>
        <a:lstStyle/>
        <a:p>
          <a:endParaRPr lang="en-US"/>
        </a:p>
      </dgm:t>
    </dgm:pt>
    <dgm:pt modelId="{F8507447-67A1-0943-B494-361DE5F15444}">
      <dgm:prSet phldrT="[Text]"/>
      <dgm:spPr/>
      <dgm:t>
        <a:bodyPr/>
        <a:lstStyle/>
        <a:p>
          <a:r>
            <a:rPr lang="en-US" dirty="0" smtClean="0"/>
            <a:t>Response Programming</a:t>
          </a:r>
          <a:endParaRPr lang="en-US" dirty="0"/>
        </a:p>
      </dgm:t>
    </dgm:pt>
    <dgm:pt modelId="{981C42FF-D8AD-0F44-8220-934615D75B84}" type="parTrans" cxnId="{3175B413-964F-274D-B88A-1523248621EC}">
      <dgm:prSet/>
      <dgm:spPr/>
      <dgm:t>
        <a:bodyPr/>
        <a:lstStyle/>
        <a:p>
          <a:endParaRPr lang="en-US"/>
        </a:p>
      </dgm:t>
    </dgm:pt>
    <dgm:pt modelId="{4DFFEF86-4F83-0543-9B27-D90BFEEE482C}" type="sibTrans" cxnId="{3175B413-964F-274D-B88A-1523248621EC}">
      <dgm:prSet/>
      <dgm:spPr/>
      <dgm:t>
        <a:bodyPr/>
        <a:lstStyle/>
        <a:p>
          <a:endParaRPr lang="en-US"/>
        </a:p>
      </dgm:t>
    </dgm:pt>
    <dgm:pt modelId="{0BF352DC-9423-3544-8F5A-DBF561685803}">
      <dgm:prSet phldrT="[Text]"/>
      <dgm:spPr/>
      <dgm:t>
        <a:bodyPr/>
        <a:lstStyle/>
        <a:p>
          <a:r>
            <a:rPr lang="en-US" dirty="0" smtClean="0"/>
            <a:t>Muscles</a:t>
          </a:r>
          <a:endParaRPr lang="en-US" dirty="0"/>
        </a:p>
      </dgm:t>
    </dgm:pt>
    <dgm:pt modelId="{05F40A20-6244-4D47-84D7-77D86C55135B}" type="parTrans" cxnId="{2D0AEB27-3DDE-1742-A657-5970DD2A7089}">
      <dgm:prSet/>
      <dgm:spPr/>
      <dgm:t>
        <a:bodyPr/>
        <a:lstStyle/>
        <a:p>
          <a:endParaRPr lang="en-US"/>
        </a:p>
      </dgm:t>
    </dgm:pt>
    <dgm:pt modelId="{226FE350-E5FA-3E49-845B-029297B5F0BD}" type="sibTrans" cxnId="{2D0AEB27-3DDE-1742-A657-5970DD2A7089}">
      <dgm:prSet/>
      <dgm:spPr/>
      <dgm:t>
        <a:bodyPr/>
        <a:lstStyle/>
        <a:p>
          <a:endParaRPr lang="en-US"/>
        </a:p>
      </dgm:t>
    </dgm:pt>
    <dgm:pt modelId="{375A7A0E-FFA1-704D-B2BE-4BBD824E0FD0}">
      <dgm:prSet phldrT="[Text]" custT="1"/>
      <dgm:spPr/>
      <dgm:t>
        <a:bodyPr anchor="t"/>
        <a:lstStyle/>
        <a:p>
          <a:pPr algn="l"/>
          <a:r>
            <a:rPr lang="en-US" sz="2800" dirty="0" smtClean="0"/>
            <a:t>Reference of Expected Results</a:t>
          </a:r>
          <a:endParaRPr lang="en-US" sz="2800" dirty="0"/>
        </a:p>
      </dgm:t>
    </dgm:pt>
    <dgm:pt modelId="{128A68E3-F063-4E4C-9889-1B334C7D869A}" type="parTrans" cxnId="{CEAB9CAA-0D44-0D4F-A8EF-5B4F59EDACD7}">
      <dgm:prSet/>
      <dgm:spPr/>
      <dgm:t>
        <a:bodyPr/>
        <a:lstStyle/>
        <a:p>
          <a:endParaRPr lang="en-US"/>
        </a:p>
      </dgm:t>
    </dgm:pt>
    <dgm:pt modelId="{4512FE3E-0D5B-7049-B528-A187F90EC809}" type="sibTrans" cxnId="{CEAB9CAA-0D44-0D4F-A8EF-5B4F59EDACD7}">
      <dgm:prSet/>
      <dgm:spPr/>
      <dgm:t>
        <a:bodyPr/>
        <a:lstStyle/>
        <a:p>
          <a:endParaRPr lang="en-US"/>
        </a:p>
      </dgm:t>
    </dgm:pt>
    <dgm:pt modelId="{52F81D14-BB91-204A-A72C-39A7C002ABF8}">
      <dgm:prSet/>
      <dgm:spPr/>
      <dgm:t>
        <a:bodyPr/>
        <a:lstStyle/>
        <a:p>
          <a:r>
            <a:rPr lang="en-US" dirty="0" smtClean="0"/>
            <a:t>Movement</a:t>
          </a:r>
          <a:endParaRPr lang="en-US" dirty="0"/>
        </a:p>
      </dgm:t>
    </dgm:pt>
    <dgm:pt modelId="{9E6F83CA-B663-6B48-B19C-E1F1A083DB59}" type="parTrans" cxnId="{1B505DEE-77FA-9642-B512-A1EF25E7E175}">
      <dgm:prSet/>
      <dgm:spPr/>
      <dgm:t>
        <a:bodyPr/>
        <a:lstStyle/>
        <a:p>
          <a:endParaRPr lang="en-US"/>
        </a:p>
      </dgm:t>
    </dgm:pt>
    <dgm:pt modelId="{91B12A4A-9559-294E-BDDD-CFFDE66D4F4E}" type="sibTrans" cxnId="{1B505DEE-77FA-9642-B512-A1EF25E7E175}">
      <dgm:prSet/>
      <dgm:spPr/>
      <dgm:t>
        <a:bodyPr/>
        <a:lstStyle/>
        <a:p>
          <a:endParaRPr lang="en-US"/>
        </a:p>
      </dgm:t>
    </dgm:pt>
    <dgm:pt modelId="{9DCC2176-DB51-9742-9389-2351A698E974}">
      <dgm:prSet/>
      <dgm:spPr/>
      <dgm:t>
        <a:bodyPr/>
        <a:lstStyle/>
        <a:p>
          <a:r>
            <a:rPr lang="en-US" dirty="0" smtClean="0"/>
            <a:t>Environment</a:t>
          </a:r>
          <a:endParaRPr lang="en-US" dirty="0"/>
        </a:p>
      </dgm:t>
    </dgm:pt>
    <dgm:pt modelId="{23DAFE64-EBC9-0146-BAAC-58D50243BF94}" type="parTrans" cxnId="{F0BD06F0-4BA8-7641-94BD-7873FBA47453}">
      <dgm:prSet/>
      <dgm:spPr/>
      <dgm:t>
        <a:bodyPr/>
        <a:lstStyle/>
        <a:p>
          <a:endParaRPr lang="en-US"/>
        </a:p>
      </dgm:t>
    </dgm:pt>
    <dgm:pt modelId="{6E3983CC-D680-3D4D-8BC0-8103B1256574}" type="sibTrans" cxnId="{F0BD06F0-4BA8-7641-94BD-7873FBA47453}">
      <dgm:prSet/>
      <dgm:spPr/>
      <dgm:t>
        <a:bodyPr/>
        <a:lstStyle/>
        <a:p>
          <a:endParaRPr lang="en-US"/>
        </a:p>
      </dgm:t>
    </dgm:pt>
    <dgm:pt modelId="{F2448A05-38FE-3F41-84A7-4E23FCE08DAD}" type="pres">
      <dgm:prSet presAssocID="{E4883EFC-E4D1-144C-B7D1-A9BEA707359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FB9643DC-C087-B446-AC83-28AF9F4C7958}" type="pres">
      <dgm:prSet presAssocID="{C928A226-E82F-8B4D-A1FA-798F505B3B54}" presName="hierRoot1" presStyleCnt="0">
        <dgm:presLayoutVars>
          <dgm:hierBranch val="init"/>
        </dgm:presLayoutVars>
      </dgm:prSet>
      <dgm:spPr/>
    </dgm:pt>
    <dgm:pt modelId="{BE03EBB5-14ED-DB47-B258-5BBED2156924}" type="pres">
      <dgm:prSet presAssocID="{C928A226-E82F-8B4D-A1FA-798F505B3B54}" presName="rootComposite1" presStyleCnt="0"/>
      <dgm:spPr/>
    </dgm:pt>
    <dgm:pt modelId="{BBC9E72C-7A3C-C245-BECA-41A26614B385}" type="pres">
      <dgm:prSet presAssocID="{C928A226-E82F-8B4D-A1FA-798F505B3B54}" presName="rootText1" presStyleLbl="node0" presStyleIdx="0" presStyleCnt="3" custScaleX="32789" custScaleY="2203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C7C136E-AC5E-6D47-8F1D-D9B57B3EE81C}" type="pres">
      <dgm:prSet presAssocID="{C928A226-E82F-8B4D-A1FA-798F505B3B54}" presName="rootConnector1" presStyleLbl="node1" presStyleIdx="0" presStyleCnt="0"/>
      <dgm:spPr/>
      <dgm:t>
        <a:bodyPr/>
        <a:lstStyle/>
        <a:p>
          <a:endParaRPr lang="en-US"/>
        </a:p>
      </dgm:t>
    </dgm:pt>
    <dgm:pt modelId="{C49DEF6C-F299-5148-AE4C-64F2C0CD5070}" type="pres">
      <dgm:prSet presAssocID="{C928A226-E82F-8B4D-A1FA-798F505B3B54}" presName="hierChild2" presStyleCnt="0"/>
      <dgm:spPr/>
    </dgm:pt>
    <dgm:pt modelId="{C21FC5CE-9325-8348-88C7-B01305BC954E}" type="pres">
      <dgm:prSet presAssocID="{C928A226-E82F-8B4D-A1FA-798F505B3B54}" presName="hierChild3" presStyleCnt="0"/>
      <dgm:spPr/>
    </dgm:pt>
    <dgm:pt modelId="{49131778-5BB2-CD49-A2C6-60151A5A89C8}" type="pres">
      <dgm:prSet presAssocID="{507A3277-E18C-914C-95BF-F9C898FA4D13}" presName="hierRoot1" presStyleCnt="0">
        <dgm:presLayoutVars>
          <dgm:hierBranch val="init"/>
        </dgm:presLayoutVars>
      </dgm:prSet>
      <dgm:spPr/>
    </dgm:pt>
    <dgm:pt modelId="{56F9C3B5-D30A-804D-B277-DB00D673FC6B}" type="pres">
      <dgm:prSet presAssocID="{507A3277-E18C-914C-95BF-F9C898FA4D13}" presName="rootComposite1" presStyleCnt="0"/>
      <dgm:spPr/>
    </dgm:pt>
    <dgm:pt modelId="{FDA93710-BEAB-EF4E-A7A2-593BF6C85EA3}" type="pres">
      <dgm:prSet presAssocID="{507A3277-E18C-914C-95BF-F9C898FA4D13}" presName="rootText1" presStyleLbl="node0" presStyleIdx="1" presStyleCnt="3" custScaleX="29916" custScaleY="2270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76D8BA6-01C9-984A-8D56-986B3D19742E}" type="pres">
      <dgm:prSet presAssocID="{507A3277-E18C-914C-95BF-F9C898FA4D13}" presName="rootConnector1" presStyleLbl="asst0" presStyleIdx="0" presStyleCnt="0"/>
      <dgm:spPr/>
      <dgm:t>
        <a:bodyPr/>
        <a:lstStyle/>
        <a:p>
          <a:endParaRPr lang="en-US"/>
        </a:p>
      </dgm:t>
    </dgm:pt>
    <dgm:pt modelId="{361801FE-D87E-C64C-B50B-7417331D16DC}" type="pres">
      <dgm:prSet presAssocID="{507A3277-E18C-914C-95BF-F9C898FA4D13}" presName="hierChild2" presStyleCnt="0"/>
      <dgm:spPr/>
    </dgm:pt>
    <dgm:pt modelId="{8D3EBE1B-2F6E-8240-9A02-592D79B8B102}" type="pres">
      <dgm:prSet presAssocID="{507A3277-E18C-914C-95BF-F9C898FA4D13}" presName="hierChild3" presStyleCnt="0"/>
      <dgm:spPr/>
    </dgm:pt>
    <dgm:pt modelId="{D05347FE-147A-3D4F-82A4-E109FF397F7A}" type="pres">
      <dgm:prSet presAssocID="{F8507447-67A1-0943-B494-361DE5F15444}" presName="hierRoot1" presStyleCnt="0">
        <dgm:presLayoutVars>
          <dgm:hierBranch val="init"/>
        </dgm:presLayoutVars>
      </dgm:prSet>
      <dgm:spPr/>
    </dgm:pt>
    <dgm:pt modelId="{4BA1583A-C0DA-034C-BA55-D56BAC2A30AF}" type="pres">
      <dgm:prSet presAssocID="{F8507447-67A1-0943-B494-361DE5F15444}" presName="rootComposite1" presStyleCnt="0"/>
      <dgm:spPr/>
    </dgm:pt>
    <dgm:pt modelId="{E02C00CA-12C3-064B-85F6-C136325AB026}" type="pres">
      <dgm:prSet presAssocID="{F8507447-67A1-0943-B494-361DE5F15444}" presName="rootText1" presStyleLbl="node0" presStyleIdx="2" presStyleCnt="3" custScaleX="29019" custScaleY="2248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21F48B6-A96C-9F4A-BDF2-5E165D8358A1}" type="pres">
      <dgm:prSet presAssocID="{F8507447-67A1-0943-B494-361DE5F15444}" presName="rootConnector1" presStyleLbl="node1" presStyleIdx="0" presStyleCnt="0"/>
      <dgm:spPr/>
      <dgm:t>
        <a:bodyPr/>
        <a:lstStyle/>
        <a:p>
          <a:endParaRPr lang="en-US"/>
        </a:p>
      </dgm:t>
    </dgm:pt>
    <dgm:pt modelId="{0A706F4C-3CA5-8042-AA4A-67964C3DBAAA}" type="pres">
      <dgm:prSet presAssocID="{F8507447-67A1-0943-B494-361DE5F15444}" presName="hierChild2" presStyleCnt="0"/>
      <dgm:spPr/>
    </dgm:pt>
    <dgm:pt modelId="{16FB7F91-4926-EB4E-98E2-237C3C3E396C}" type="pres">
      <dgm:prSet presAssocID="{05F40A20-6244-4D47-84D7-77D86C55135B}" presName="Name37" presStyleLbl="parChTrans1D2" presStyleIdx="0" presStyleCnt="2"/>
      <dgm:spPr/>
      <dgm:t>
        <a:bodyPr/>
        <a:lstStyle/>
        <a:p>
          <a:endParaRPr lang="en-US"/>
        </a:p>
      </dgm:t>
    </dgm:pt>
    <dgm:pt modelId="{901AE483-D137-DC48-8F61-56D1BE572EDB}" type="pres">
      <dgm:prSet presAssocID="{0BF352DC-9423-3544-8F5A-DBF561685803}" presName="hierRoot2" presStyleCnt="0">
        <dgm:presLayoutVars>
          <dgm:hierBranch val="init"/>
        </dgm:presLayoutVars>
      </dgm:prSet>
      <dgm:spPr/>
    </dgm:pt>
    <dgm:pt modelId="{9ECEC1A6-798A-A445-BA68-4C3832FFAFDF}" type="pres">
      <dgm:prSet presAssocID="{0BF352DC-9423-3544-8F5A-DBF561685803}" presName="rootComposite" presStyleCnt="0"/>
      <dgm:spPr/>
    </dgm:pt>
    <dgm:pt modelId="{5E42245B-F287-0848-8FE0-9FD3D5A8B114}" type="pres">
      <dgm:prSet presAssocID="{0BF352DC-9423-3544-8F5A-DBF561685803}" presName="rootText" presStyleLbl="node2" presStyleIdx="0" presStyleCnt="2" custScaleX="40474" custScaleY="2341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CB2C0BB-8FC0-AC45-A63C-1C9D32FF101D}" type="pres">
      <dgm:prSet presAssocID="{0BF352DC-9423-3544-8F5A-DBF561685803}" presName="rootConnector" presStyleLbl="node2" presStyleIdx="0" presStyleCnt="2"/>
      <dgm:spPr/>
      <dgm:t>
        <a:bodyPr/>
        <a:lstStyle/>
        <a:p>
          <a:endParaRPr lang="en-US"/>
        </a:p>
      </dgm:t>
    </dgm:pt>
    <dgm:pt modelId="{565782A8-3035-F243-9F0F-85D401780474}" type="pres">
      <dgm:prSet presAssocID="{0BF352DC-9423-3544-8F5A-DBF561685803}" presName="hierChild4" presStyleCnt="0"/>
      <dgm:spPr/>
    </dgm:pt>
    <dgm:pt modelId="{02F3E7C7-91B0-D74E-B4EC-16C18DC1BA76}" type="pres">
      <dgm:prSet presAssocID="{9E6F83CA-B663-6B48-B19C-E1F1A083DB59}" presName="Name37" presStyleLbl="parChTrans1D3" presStyleIdx="0" presStyleCnt="2"/>
      <dgm:spPr/>
      <dgm:t>
        <a:bodyPr/>
        <a:lstStyle/>
        <a:p>
          <a:endParaRPr lang="en-US"/>
        </a:p>
      </dgm:t>
    </dgm:pt>
    <dgm:pt modelId="{8E4FE2AF-72B4-4E48-BABF-E60C2EEEC7F5}" type="pres">
      <dgm:prSet presAssocID="{52F81D14-BB91-204A-A72C-39A7C002ABF8}" presName="hierRoot2" presStyleCnt="0">
        <dgm:presLayoutVars>
          <dgm:hierBranch val="init"/>
        </dgm:presLayoutVars>
      </dgm:prSet>
      <dgm:spPr/>
    </dgm:pt>
    <dgm:pt modelId="{FD0076EE-FA7C-5D44-AFAC-7C3C2B4FE6E0}" type="pres">
      <dgm:prSet presAssocID="{52F81D14-BB91-204A-A72C-39A7C002ABF8}" presName="rootComposite" presStyleCnt="0"/>
      <dgm:spPr/>
    </dgm:pt>
    <dgm:pt modelId="{C1A9851E-0D3C-534A-ACB3-B8657F8F6756}" type="pres">
      <dgm:prSet presAssocID="{52F81D14-BB91-204A-A72C-39A7C002ABF8}" presName="rootText" presStyleLbl="node3" presStyleIdx="0" presStyleCnt="2" custScaleX="36004" custScaleY="2184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66EEDFD-564B-014E-A0B9-59ED3F7F3E47}" type="pres">
      <dgm:prSet presAssocID="{52F81D14-BB91-204A-A72C-39A7C002ABF8}" presName="rootConnector" presStyleLbl="node3" presStyleIdx="0" presStyleCnt="2"/>
      <dgm:spPr/>
      <dgm:t>
        <a:bodyPr/>
        <a:lstStyle/>
        <a:p>
          <a:endParaRPr lang="en-US"/>
        </a:p>
      </dgm:t>
    </dgm:pt>
    <dgm:pt modelId="{DD22308F-A02B-0D47-AC7A-82B8FC971F4C}" type="pres">
      <dgm:prSet presAssocID="{52F81D14-BB91-204A-A72C-39A7C002ABF8}" presName="hierChild4" presStyleCnt="0"/>
      <dgm:spPr/>
    </dgm:pt>
    <dgm:pt modelId="{71ADEB26-9564-3743-B234-9423DBFB1F70}" type="pres">
      <dgm:prSet presAssocID="{52F81D14-BB91-204A-A72C-39A7C002ABF8}" presName="hierChild5" presStyleCnt="0"/>
      <dgm:spPr/>
    </dgm:pt>
    <dgm:pt modelId="{DF1A6C2C-5124-2040-98DF-A55AF45D155D}" type="pres">
      <dgm:prSet presAssocID="{23DAFE64-EBC9-0146-BAAC-58D50243BF94}" presName="Name37" presStyleLbl="parChTrans1D3" presStyleIdx="1" presStyleCnt="2"/>
      <dgm:spPr/>
      <dgm:t>
        <a:bodyPr/>
        <a:lstStyle/>
        <a:p>
          <a:endParaRPr lang="en-US"/>
        </a:p>
      </dgm:t>
    </dgm:pt>
    <dgm:pt modelId="{54A13E6D-F08E-0E4E-9CC9-DC771E1EB411}" type="pres">
      <dgm:prSet presAssocID="{9DCC2176-DB51-9742-9389-2351A698E974}" presName="hierRoot2" presStyleCnt="0">
        <dgm:presLayoutVars>
          <dgm:hierBranch val="init"/>
        </dgm:presLayoutVars>
      </dgm:prSet>
      <dgm:spPr/>
    </dgm:pt>
    <dgm:pt modelId="{85DE6182-F53F-E747-B35E-5A4B44F8903C}" type="pres">
      <dgm:prSet presAssocID="{9DCC2176-DB51-9742-9389-2351A698E974}" presName="rootComposite" presStyleCnt="0"/>
      <dgm:spPr/>
    </dgm:pt>
    <dgm:pt modelId="{0D807CA8-7A9A-0341-B583-86416F6C05EE}" type="pres">
      <dgm:prSet presAssocID="{9DCC2176-DB51-9742-9389-2351A698E974}" presName="rootText" presStyleLbl="node3" presStyleIdx="1" presStyleCnt="2" custScaleX="32261" custScaleY="3106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F04D94E-3CD8-9843-BDB1-785073F6C397}" type="pres">
      <dgm:prSet presAssocID="{9DCC2176-DB51-9742-9389-2351A698E974}" presName="rootConnector" presStyleLbl="node3" presStyleIdx="1" presStyleCnt="2"/>
      <dgm:spPr/>
      <dgm:t>
        <a:bodyPr/>
        <a:lstStyle/>
        <a:p>
          <a:endParaRPr lang="en-US"/>
        </a:p>
      </dgm:t>
    </dgm:pt>
    <dgm:pt modelId="{C5A7B880-021F-D848-80BB-560E8851AA04}" type="pres">
      <dgm:prSet presAssocID="{9DCC2176-DB51-9742-9389-2351A698E974}" presName="hierChild4" presStyleCnt="0"/>
      <dgm:spPr/>
    </dgm:pt>
    <dgm:pt modelId="{E9667B9E-2800-8748-B896-58DCA60170C2}" type="pres">
      <dgm:prSet presAssocID="{9DCC2176-DB51-9742-9389-2351A698E974}" presName="hierChild5" presStyleCnt="0"/>
      <dgm:spPr/>
    </dgm:pt>
    <dgm:pt modelId="{E17EDC17-5B58-1B4E-BED1-FE29CA779287}" type="pres">
      <dgm:prSet presAssocID="{0BF352DC-9423-3544-8F5A-DBF561685803}" presName="hierChild5" presStyleCnt="0"/>
      <dgm:spPr/>
    </dgm:pt>
    <dgm:pt modelId="{1CDD07A5-62AF-7F48-8398-A81AA7CA9C35}" type="pres">
      <dgm:prSet presAssocID="{128A68E3-F063-4E4C-9889-1B334C7D869A}" presName="Name37" presStyleLbl="parChTrans1D2" presStyleIdx="1" presStyleCnt="2"/>
      <dgm:spPr/>
      <dgm:t>
        <a:bodyPr/>
        <a:lstStyle/>
        <a:p>
          <a:endParaRPr lang="en-US"/>
        </a:p>
      </dgm:t>
    </dgm:pt>
    <dgm:pt modelId="{693D93B6-DE16-DB43-9EC9-57ED1E7CA5D7}" type="pres">
      <dgm:prSet presAssocID="{375A7A0E-FFA1-704D-B2BE-4BBD824E0FD0}" presName="hierRoot2" presStyleCnt="0">
        <dgm:presLayoutVars>
          <dgm:hierBranch val="init"/>
        </dgm:presLayoutVars>
      </dgm:prSet>
      <dgm:spPr/>
    </dgm:pt>
    <dgm:pt modelId="{0AF202BC-938B-5545-A20C-628B34955DD4}" type="pres">
      <dgm:prSet presAssocID="{375A7A0E-FFA1-704D-B2BE-4BBD824E0FD0}" presName="rootComposite" presStyleCnt="0"/>
      <dgm:spPr/>
    </dgm:pt>
    <dgm:pt modelId="{9DF6F4E2-5398-534B-92A4-3A19C9AF28A3}" type="pres">
      <dgm:prSet presAssocID="{375A7A0E-FFA1-704D-B2BE-4BBD824E0FD0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9008A17-9DF5-A641-9ED0-0997FCF031FE}" type="pres">
      <dgm:prSet presAssocID="{375A7A0E-FFA1-704D-B2BE-4BBD824E0FD0}" presName="rootConnector" presStyleLbl="node2" presStyleIdx="1" presStyleCnt="2"/>
      <dgm:spPr/>
      <dgm:t>
        <a:bodyPr/>
        <a:lstStyle/>
        <a:p>
          <a:endParaRPr lang="en-US"/>
        </a:p>
      </dgm:t>
    </dgm:pt>
    <dgm:pt modelId="{FF808901-2175-B74A-BB3D-F375CBF536BD}" type="pres">
      <dgm:prSet presAssocID="{375A7A0E-FFA1-704D-B2BE-4BBD824E0FD0}" presName="hierChild4" presStyleCnt="0"/>
      <dgm:spPr/>
    </dgm:pt>
    <dgm:pt modelId="{3915D0D6-C132-CF42-8F6A-EA854E8F71D9}" type="pres">
      <dgm:prSet presAssocID="{375A7A0E-FFA1-704D-B2BE-4BBD824E0FD0}" presName="hierChild5" presStyleCnt="0"/>
      <dgm:spPr/>
    </dgm:pt>
    <dgm:pt modelId="{30461DF8-B519-B749-9C09-E5D6ED8BBA9D}" type="pres">
      <dgm:prSet presAssocID="{F8507447-67A1-0943-B494-361DE5F15444}" presName="hierChild3" presStyleCnt="0"/>
      <dgm:spPr/>
    </dgm:pt>
  </dgm:ptLst>
  <dgm:cxnLst>
    <dgm:cxn modelId="{DBFCF738-8B83-E943-8A05-960D04F7F6FC}" type="presOf" srcId="{128A68E3-F063-4E4C-9889-1B334C7D869A}" destId="{1CDD07A5-62AF-7F48-8398-A81AA7CA9C35}" srcOrd="0" destOrd="0" presId="urn:microsoft.com/office/officeart/2005/8/layout/orgChart1"/>
    <dgm:cxn modelId="{4D546138-F2DD-5240-938B-40A33E2F6989}" type="presOf" srcId="{9DCC2176-DB51-9742-9389-2351A698E974}" destId="{0D807CA8-7A9A-0341-B583-86416F6C05EE}" srcOrd="0" destOrd="0" presId="urn:microsoft.com/office/officeart/2005/8/layout/orgChart1"/>
    <dgm:cxn modelId="{8DBFF728-B166-AB49-94C5-ECF3E8F7D2E5}" type="presOf" srcId="{9DCC2176-DB51-9742-9389-2351A698E974}" destId="{0F04D94E-3CD8-9843-BDB1-785073F6C397}" srcOrd="1" destOrd="0" presId="urn:microsoft.com/office/officeart/2005/8/layout/orgChart1"/>
    <dgm:cxn modelId="{F0BD06F0-4BA8-7641-94BD-7873FBA47453}" srcId="{0BF352DC-9423-3544-8F5A-DBF561685803}" destId="{9DCC2176-DB51-9742-9389-2351A698E974}" srcOrd="1" destOrd="0" parTransId="{23DAFE64-EBC9-0146-BAAC-58D50243BF94}" sibTransId="{6E3983CC-D680-3D4D-8BC0-8103B1256574}"/>
    <dgm:cxn modelId="{2C3C38CC-36A1-9342-8D85-2992FC2AACE3}" type="presOf" srcId="{C928A226-E82F-8B4D-A1FA-798F505B3B54}" destId="{7C7C136E-AC5E-6D47-8F1D-D9B57B3EE81C}" srcOrd="1" destOrd="0" presId="urn:microsoft.com/office/officeart/2005/8/layout/orgChart1"/>
    <dgm:cxn modelId="{63AFDCDB-19C5-0C43-85C9-7DB4872C6036}" srcId="{E4883EFC-E4D1-144C-B7D1-A9BEA7073596}" destId="{C928A226-E82F-8B4D-A1FA-798F505B3B54}" srcOrd="0" destOrd="0" parTransId="{185B5194-41B0-5941-94D5-B8ABA99442EB}" sibTransId="{DD37D650-AFA8-5A48-93FF-619C3FE4BF21}"/>
    <dgm:cxn modelId="{6FD2C93E-46D8-1040-963C-20132F23719B}" srcId="{E4883EFC-E4D1-144C-B7D1-A9BEA7073596}" destId="{507A3277-E18C-914C-95BF-F9C898FA4D13}" srcOrd="1" destOrd="0" parTransId="{C3A3D4C0-1952-404B-8FB5-99827353370B}" sibTransId="{36217B42-3C05-9542-A287-A46BF83F1B5D}"/>
    <dgm:cxn modelId="{2F0FD4A3-5BCC-9A48-B9C9-FAECDB74F409}" type="presOf" srcId="{05F40A20-6244-4D47-84D7-77D86C55135B}" destId="{16FB7F91-4926-EB4E-98E2-237C3C3E396C}" srcOrd="0" destOrd="0" presId="urn:microsoft.com/office/officeart/2005/8/layout/orgChart1"/>
    <dgm:cxn modelId="{33BDFFA2-961D-FB41-B1A9-DE9F0650F49D}" type="presOf" srcId="{52F81D14-BB91-204A-A72C-39A7C002ABF8}" destId="{966EEDFD-564B-014E-A0B9-59ED3F7F3E47}" srcOrd="1" destOrd="0" presId="urn:microsoft.com/office/officeart/2005/8/layout/orgChart1"/>
    <dgm:cxn modelId="{5D4EBDE4-6FB5-7141-A86F-CD5AA361EAF2}" type="presOf" srcId="{375A7A0E-FFA1-704D-B2BE-4BBD824E0FD0}" destId="{9DF6F4E2-5398-534B-92A4-3A19C9AF28A3}" srcOrd="0" destOrd="0" presId="urn:microsoft.com/office/officeart/2005/8/layout/orgChart1"/>
    <dgm:cxn modelId="{582D0DF9-FCC1-9245-B033-FCA2DECF8995}" type="presOf" srcId="{E4883EFC-E4D1-144C-B7D1-A9BEA7073596}" destId="{F2448A05-38FE-3F41-84A7-4E23FCE08DAD}" srcOrd="0" destOrd="0" presId="urn:microsoft.com/office/officeart/2005/8/layout/orgChart1"/>
    <dgm:cxn modelId="{E651F957-3D83-8E4C-8770-9F67564C901A}" type="presOf" srcId="{F8507447-67A1-0943-B494-361DE5F15444}" destId="{321F48B6-A96C-9F4A-BDF2-5E165D8358A1}" srcOrd="1" destOrd="0" presId="urn:microsoft.com/office/officeart/2005/8/layout/orgChart1"/>
    <dgm:cxn modelId="{7B585AC6-F7F0-934F-8DAE-9200EAEF5E44}" type="presOf" srcId="{375A7A0E-FFA1-704D-B2BE-4BBD824E0FD0}" destId="{D9008A17-9DF5-A641-9ED0-0997FCF031FE}" srcOrd="1" destOrd="0" presId="urn:microsoft.com/office/officeart/2005/8/layout/orgChart1"/>
    <dgm:cxn modelId="{2EBE4EB6-566D-9A45-BEA1-86F30E2DBFE5}" type="presOf" srcId="{507A3277-E18C-914C-95BF-F9C898FA4D13}" destId="{FDA93710-BEAB-EF4E-A7A2-593BF6C85EA3}" srcOrd="0" destOrd="0" presId="urn:microsoft.com/office/officeart/2005/8/layout/orgChart1"/>
    <dgm:cxn modelId="{2DB72831-C298-534B-8FED-042EB8DC9A6C}" type="presOf" srcId="{507A3277-E18C-914C-95BF-F9C898FA4D13}" destId="{276D8BA6-01C9-984A-8D56-986B3D19742E}" srcOrd="1" destOrd="0" presId="urn:microsoft.com/office/officeart/2005/8/layout/orgChart1"/>
    <dgm:cxn modelId="{DE46EA9B-EACF-804E-9629-EFB1C07426C0}" type="presOf" srcId="{0BF352DC-9423-3544-8F5A-DBF561685803}" destId="{ACB2C0BB-8FC0-AC45-A63C-1C9D32FF101D}" srcOrd="1" destOrd="0" presId="urn:microsoft.com/office/officeart/2005/8/layout/orgChart1"/>
    <dgm:cxn modelId="{99006A74-19AE-D341-988A-ABE9B874131B}" type="presOf" srcId="{52F81D14-BB91-204A-A72C-39A7C002ABF8}" destId="{C1A9851E-0D3C-534A-ACB3-B8657F8F6756}" srcOrd="0" destOrd="0" presId="urn:microsoft.com/office/officeart/2005/8/layout/orgChart1"/>
    <dgm:cxn modelId="{CEAB9CAA-0D44-0D4F-A8EF-5B4F59EDACD7}" srcId="{F8507447-67A1-0943-B494-361DE5F15444}" destId="{375A7A0E-FFA1-704D-B2BE-4BBD824E0FD0}" srcOrd="1" destOrd="0" parTransId="{128A68E3-F063-4E4C-9889-1B334C7D869A}" sibTransId="{4512FE3E-0D5B-7049-B528-A187F90EC809}"/>
    <dgm:cxn modelId="{1B505DEE-77FA-9642-B512-A1EF25E7E175}" srcId="{0BF352DC-9423-3544-8F5A-DBF561685803}" destId="{52F81D14-BB91-204A-A72C-39A7C002ABF8}" srcOrd="0" destOrd="0" parTransId="{9E6F83CA-B663-6B48-B19C-E1F1A083DB59}" sibTransId="{91B12A4A-9559-294E-BDDD-CFFDE66D4F4E}"/>
    <dgm:cxn modelId="{9BD0B709-2668-F646-B31D-5F72B8CFC47D}" type="presOf" srcId="{C928A226-E82F-8B4D-A1FA-798F505B3B54}" destId="{BBC9E72C-7A3C-C245-BECA-41A26614B385}" srcOrd="0" destOrd="0" presId="urn:microsoft.com/office/officeart/2005/8/layout/orgChart1"/>
    <dgm:cxn modelId="{603CE018-868D-2641-93B7-DD89B48D74EA}" type="presOf" srcId="{9E6F83CA-B663-6B48-B19C-E1F1A083DB59}" destId="{02F3E7C7-91B0-D74E-B4EC-16C18DC1BA76}" srcOrd="0" destOrd="0" presId="urn:microsoft.com/office/officeart/2005/8/layout/orgChart1"/>
    <dgm:cxn modelId="{3175B413-964F-274D-B88A-1523248621EC}" srcId="{E4883EFC-E4D1-144C-B7D1-A9BEA7073596}" destId="{F8507447-67A1-0943-B494-361DE5F15444}" srcOrd="2" destOrd="0" parTransId="{981C42FF-D8AD-0F44-8220-934615D75B84}" sibTransId="{4DFFEF86-4F83-0543-9B27-D90BFEEE482C}"/>
    <dgm:cxn modelId="{AF189552-2C2F-DF44-87EC-646E501E3B8B}" type="presOf" srcId="{F8507447-67A1-0943-B494-361DE5F15444}" destId="{E02C00CA-12C3-064B-85F6-C136325AB026}" srcOrd="0" destOrd="0" presId="urn:microsoft.com/office/officeart/2005/8/layout/orgChart1"/>
    <dgm:cxn modelId="{50B5EBBF-B714-F44C-B557-0F883A82C4F9}" type="presOf" srcId="{23DAFE64-EBC9-0146-BAAC-58D50243BF94}" destId="{DF1A6C2C-5124-2040-98DF-A55AF45D155D}" srcOrd="0" destOrd="0" presId="urn:microsoft.com/office/officeart/2005/8/layout/orgChart1"/>
    <dgm:cxn modelId="{2D0AEB27-3DDE-1742-A657-5970DD2A7089}" srcId="{F8507447-67A1-0943-B494-361DE5F15444}" destId="{0BF352DC-9423-3544-8F5A-DBF561685803}" srcOrd="0" destOrd="0" parTransId="{05F40A20-6244-4D47-84D7-77D86C55135B}" sibTransId="{226FE350-E5FA-3E49-845B-029297B5F0BD}"/>
    <dgm:cxn modelId="{E1EE3A6D-7349-B04A-9786-554A5B8282E0}" type="presOf" srcId="{0BF352DC-9423-3544-8F5A-DBF561685803}" destId="{5E42245B-F287-0848-8FE0-9FD3D5A8B114}" srcOrd="0" destOrd="0" presId="urn:microsoft.com/office/officeart/2005/8/layout/orgChart1"/>
    <dgm:cxn modelId="{4904D522-C97A-864A-9303-173A50E3BF4D}" type="presParOf" srcId="{F2448A05-38FE-3F41-84A7-4E23FCE08DAD}" destId="{FB9643DC-C087-B446-AC83-28AF9F4C7958}" srcOrd="0" destOrd="0" presId="urn:microsoft.com/office/officeart/2005/8/layout/orgChart1"/>
    <dgm:cxn modelId="{399CC443-C179-6E4B-8437-197540FB4EB0}" type="presParOf" srcId="{FB9643DC-C087-B446-AC83-28AF9F4C7958}" destId="{BE03EBB5-14ED-DB47-B258-5BBED2156924}" srcOrd="0" destOrd="0" presId="urn:microsoft.com/office/officeart/2005/8/layout/orgChart1"/>
    <dgm:cxn modelId="{2DA2C61E-32AD-1B4D-9B8C-7F314846D77F}" type="presParOf" srcId="{BE03EBB5-14ED-DB47-B258-5BBED2156924}" destId="{BBC9E72C-7A3C-C245-BECA-41A26614B385}" srcOrd="0" destOrd="0" presId="urn:microsoft.com/office/officeart/2005/8/layout/orgChart1"/>
    <dgm:cxn modelId="{02C2A6E7-E16E-AD4D-A58D-4BB464B6C5BF}" type="presParOf" srcId="{BE03EBB5-14ED-DB47-B258-5BBED2156924}" destId="{7C7C136E-AC5E-6D47-8F1D-D9B57B3EE81C}" srcOrd="1" destOrd="0" presId="urn:microsoft.com/office/officeart/2005/8/layout/orgChart1"/>
    <dgm:cxn modelId="{20F322DC-82EA-2D49-BBC8-BBE29900619A}" type="presParOf" srcId="{FB9643DC-C087-B446-AC83-28AF9F4C7958}" destId="{C49DEF6C-F299-5148-AE4C-64F2C0CD5070}" srcOrd="1" destOrd="0" presId="urn:microsoft.com/office/officeart/2005/8/layout/orgChart1"/>
    <dgm:cxn modelId="{49DDC9FB-09F8-FA4D-A72E-FB297C199371}" type="presParOf" srcId="{FB9643DC-C087-B446-AC83-28AF9F4C7958}" destId="{C21FC5CE-9325-8348-88C7-B01305BC954E}" srcOrd="2" destOrd="0" presId="urn:microsoft.com/office/officeart/2005/8/layout/orgChart1"/>
    <dgm:cxn modelId="{821B3DD3-B146-7549-A3D5-54090ABC4B41}" type="presParOf" srcId="{F2448A05-38FE-3F41-84A7-4E23FCE08DAD}" destId="{49131778-5BB2-CD49-A2C6-60151A5A89C8}" srcOrd="1" destOrd="0" presId="urn:microsoft.com/office/officeart/2005/8/layout/orgChart1"/>
    <dgm:cxn modelId="{C23598AA-BF21-E240-B7BA-75A8CA0AADFA}" type="presParOf" srcId="{49131778-5BB2-CD49-A2C6-60151A5A89C8}" destId="{56F9C3B5-D30A-804D-B277-DB00D673FC6B}" srcOrd="0" destOrd="0" presId="urn:microsoft.com/office/officeart/2005/8/layout/orgChart1"/>
    <dgm:cxn modelId="{1D0D914C-E507-0B4E-88C8-4CDA9C4E7F00}" type="presParOf" srcId="{56F9C3B5-D30A-804D-B277-DB00D673FC6B}" destId="{FDA93710-BEAB-EF4E-A7A2-593BF6C85EA3}" srcOrd="0" destOrd="0" presId="urn:microsoft.com/office/officeart/2005/8/layout/orgChart1"/>
    <dgm:cxn modelId="{DC262948-3A00-6842-AE5D-4A03B93BB5DA}" type="presParOf" srcId="{56F9C3B5-D30A-804D-B277-DB00D673FC6B}" destId="{276D8BA6-01C9-984A-8D56-986B3D19742E}" srcOrd="1" destOrd="0" presId="urn:microsoft.com/office/officeart/2005/8/layout/orgChart1"/>
    <dgm:cxn modelId="{76551286-6625-8847-93C0-955B5D22D87F}" type="presParOf" srcId="{49131778-5BB2-CD49-A2C6-60151A5A89C8}" destId="{361801FE-D87E-C64C-B50B-7417331D16DC}" srcOrd="1" destOrd="0" presId="urn:microsoft.com/office/officeart/2005/8/layout/orgChart1"/>
    <dgm:cxn modelId="{4E64248A-0BEA-FA47-A1A8-AFE0233623CA}" type="presParOf" srcId="{49131778-5BB2-CD49-A2C6-60151A5A89C8}" destId="{8D3EBE1B-2F6E-8240-9A02-592D79B8B102}" srcOrd="2" destOrd="0" presId="urn:microsoft.com/office/officeart/2005/8/layout/orgChart1"/>
    <dgm:cxn modelId="{CA212A26-65B9-1945-A671-0C7F477D9771}" type="presParOf" srcId="{F2448A05-38FE-3F41-84A7-4E23FCE08DAD}" destId="{D05347FE-147A-3D4F-82A4-E109FF397F7A}" srcOrd="2" destOrd="0" presId="urn:microsoft.com/office/officeart/2005/8/layout/orgChart1"/>
    <dgm:cxn modelId="{8274953A-6244-414C-A991-CCEEDF890756}" type="presParOf" srcId="{D05347FE-147A-3D4F-82A4-E109FF397F7A}" destId="{4BA1583A-C0DA-034C-BA55-D56BAC2A30AF}" srcOrd="0" destOrd="0" presId="urn:microsoft.com/office/officeart/2005/8/layout/orgChart1"/>
    <dgm:cxn modelId="{65B36FF0-4AFC-5D4E-9734-3673DF268719}" type="presParOf" srcId="{4BA1583A-C0DA-034C-BA55-D56BAC2A30AF}" destId="{E02C00CA-12C3-064B-85F6-C136325AB026}" srcOrd="0" destOrd="0" presId="urn:microsoft.com/office/officeart/2005/8/layout/orgChart1"/>
    <dgm:cxn modelId="{8FDDD76F-CA18-F54E-AD47-4E12AA7F86BA}" type="presParOf" srcId="{4BA1583A-C0DA-034C-BA55-D56BAC2A30AF}" destId="{321F48B6-A96C-9F4A-BDF2-5E165D8358A1}" srcOrd="1" destOrd="0" presId="urn:microsoft.com/office/officeart/2005/8/layout/orgChart1"/>
    <dgm:cxn modelId="{84688B92-0C29-8D42-BDCD-02568FFEA15B}" type="presParOf" srcId="{D05347FE-147A-3D4F-82A4-E109FF397F7A}" destId="{0A706F4C-3CA5-8042-AA4A-67964C3DBAAA}" srcOrd="1" destOrd="0" presId="urn:microsoft.com/office/officeart/2005/8/layout/orgChart1"/>
    <dgm:cxn modelId="{9167024A-1956-3141-9F79-17B50CB9EBD2}" type="presParOf" srcId="{0A706F4C-3CA5-8042-AA4A-67964C3DBAAA}" destId="{16FB7F91-4926-EB4E-98E2-237C3C3E396C}" srcOrd="0" destOrd="0" presId="urn:microsoft.com/office/officeart/2005/8/layout/orgChart1"/>
    <dgm:cxn modelId="{501F5C02-CBFF-4E40-A721-6CB21060CE4D}" type="presParOf" srcId="{0A706F4C-3CA5-8042-AA4A-67964C3DBAAA}" destId="{901AE483-D137-DC48-8F61-56D1BE572EDB}" srcOrd="1" destOrd="0" presId="urn:microsoft.com/office/officeart/2005/8/layout/orgChart1"/>
    <dgm:cxn modelId="{92A35B46-FFC9-E141-8CEB-00ECB3931330}" type="presParOf" srcId="{901AE483-D137-DC48-8F61-56D1BE572EDB}" destId="{9ECEC1A6-798A-A445-BA68-4C3832FFAFDF}" srcOrd="0" destOrd="0" presId="urn:microsoft.com/office/officeart/2005/8/layout/orgChart1"/>
    <dgm:cxn modelId="{7ECFB59B-2FBB-0F41-BC1E-DFEF502A4F89}" type="presParOf" srcId="{9ECEC1A6-798A-A445-BA68-4C3832FFAFDF}" destId="{5E42245B-F287-0848-8FE0-9FD3D5A8B114}" srcOrd="0" destOrd="0" presId="urn:microsoft.com/office/officeart/2005/8/layout/orgChart1"/>
    <dgm:cxn modelId="{868DBF74-1487-5641-BC64-7864E269FA0E}" type="presParOf" srcId="{9ECEC1A6-798A-A445-BA68-4C3832FFAFDF}" destId="{ACB2C0BB-8FC0-AC45-A63C-1C9D32FF101D}" srcOrd="1" destOrd="0" presId="urn:microsoft.com/office/officeart/2005/8/layout/orgChart1"/>
    <dgm:cxn modelId="{1358655C-D94F-604E-BF1D-FFB459E927FD}" type="presParOf" srcId="{901AE483-D137-DC48-8F61-56D1BE572EDB}" destId="{565782A8-3035-F243-9F0F-85D401780474}" srcOrd="1" destOrd="0" presId="urn:microsoft.com/office/officeart/2005/8/layout/orgChart1"/>
    <dgm:cxn modelId="{E086A990-3F34-4147-9253-881C7A5F2906}" type="presParOf" srcId="{565782A8-3035-F243-9F0F-85D401780474}" destId="{02F3E7C7-91B0-D74E-B4EC-16C18DC1BA76}" srcOrd="0" destOrd="0" presId="urn:microsoft.com/office/officeart/2005/8/layout/orgChart1"/>
    <dgm:cxn modelId="{043E3640-AECE-4B45-BCEA-5062C461CE2A}" type="presParOf" srcId="{565782A8-3035-F243-9F0F-85D401780474}" destId="{8E4FE2AF-72B4-4E48-BABF-E60C2EEEC7F5}" srcOrd="1" destOrd="0" presId="urn:microsoft.com/office/officeart/2005/8/layout/orgChart1"/>
    <dgm:cxn modelId="{B910F612-D93F-6146-99E2-8DBD2141756A}" type="presParOf" srcId="{8E4FE2AF-72B4-4E48-BABF-E60C2EEEC7F5}" destId="{FD0076EE-FA7C-5D44-AFAC-7C3C2B4FE6E0}" srcOrd="0" destOrd="0" presId="urn:microsoft.com/office/officeart/2005/8/layout/orgChart1"/>
    <dgm:cxn modelId="{10A4D506-3D4F-234D-AB13-DC540DD20018}" type="presParOf" srcId="{FD0076EE-FA7C-5D44-AFAC-7C3C2B4FE6E0}" destId="{C1A9851E-0D3C-534A-ACB3-B8657F8F6756}" srcOrd="0" destOrd="0" presId="urn:microsoft.com/office/officeart/2005/8/layout/orgChart1"/>
    <dgm:cxn modelId="{01CE5DDE-85AC-9A46-A9FD-7C5BDD84B866}" type="presParOf" srcId="{FD0076EE-FA7C-5D44-AFAC-7C3C2B4FE6E0}" destId="{966EEDFD-564B-014E-A0B9-59ED3F7F3E47}" srcOrd="1" destOrd="0" presId="urn:microsoft.com/office/officeart/2005/8/layout/orgChart1"/>
    <dgm:cxn modelId="{119477D9-5F4A-284D-AC4C-5D59312C4B6E}" type="presParOf" srcId="{8E4FE2AF-72B4-4E48-BABF-E60C2EEEC7F5}" destId="{DD22308F-A02B-0D47-AC7A-82B8FC971F4C}" srcOrd="1" destOrd="0" presId="urn:microsoft.com/office/officeart/2005/8/layout/orgChart1"/>
    <dgm:cxn modelId="{1515F423-DBDD-B94C-B932-A65DFC8308A1}" type="presParOf" srcId="{8E4FE2AF-72B4-4E48-BABF-E60C2EEEC7F5}" destId="{71ADEB26-9564-3743-B234-9423DBFB1F70}" srcOrd="2" destOrd="0" presId="urn:microsoft.com/office/officeart/2005/8/layout/orgChart1"/>
    <dgm:cxn modelId="{9986EB00-DD74-804A-B91D-765A5CBD5AD2}" type="presParOf" srcId="{565782A8-3035-F243-9F0F-85D401780474}" destId="{DF1A6C2C-5124-2040-98DF-A55AF45D155D}" srcOrd="2" destOrd="0" presId="urn:microsoft.com/office/officeart/2005/8/layout/orgChart1"/>
    <dgm:cxn modelId="{80788D58-FB51-054B-BDA1-37C6AF1D53EB}" type="presParOf" srcId="{565782A8-3035-F243-9F0F-85D401780474}" destId="{54A13E6D-F08E-0E4E-9CC9-DC771E1EB411}" srcOrd="3" destOrd="0" presId="urn:microsoft.com/office/officeart/2005/8/layout/orgChart1"/>
    <dgm:cxn modelId="{4E9CBE70-7BE2-3948-B703-F7673EFB52EF}" type="presParOf" srcId="{54A13E6D-F08E-0E4E-9CC9-DC771E1EB411}" destId="{85DE6182-F53F-E747-B35E-5A4B44F8903C}" srcOrd="0" destOrd="0" presId="urn:microsoft.com/office/officeart/2005/8/layout/orgChart1"/>
    <dgm:cxn modelId="{8EBCE275-5301-3547-B826-D56A1351DEE8}" type="presParOf" srcId="{85DE6182-F53F-E747-B35E-5A4B44F8903C}" destId="{0D807CA8-7A9A-0341-B583-86416F6C05EE}" srcOrd="0" destOrd="0" presId="urn:microsoft.com/office/officeart/2005/8/layout/orgChart1"/>
    <dgm:cxn modelId="{E481B4BE-232B-284D-AAEA-9712F2847F52}" type="presParOf" srcId="{85DE6182-F53F-E747-B35E-5A4B44F8903C}" destId="{0F04D94E-3CD8-9843-BDB1-785073F6C397}" srcOrd="1" destOrd="0" presId="urn:microsoft.com/office/officeart/2005/8/layout/orgChart1"/>
    <dgm:cxn modelId="{B844399B-4CC1-2F4D-ABE7-496AD745BF42}" type="presParOf" srcId="{54A13E6D-F08E-0E4E-9CC9-DC771E1EB411}" destId="{C5A7B880-021F-D848-80BB-560E8851AA04}" srcOrd="1" destOrd="0" presId="urn:microsoft.com/office/officeart/2005/8/layout/orgChart1"/>
    <dgm:cxn modelId="{62DA8FFC-0D02-EC4D-BA0A-9C246F9FEAE7}" type="presParOf" srcId="{54A13E6D-F08E-0E4E-9CC9-DC771E1EB411}" destId="{E9667B9E-2800-8748-B896-58DCA60170C2}" srcOrd="2" destOrd="0" presId="urn:microsoft.com/office/officeart/2005/8/layout/orgChart1"/>
    <dgm:cxn modelId="{367DD8A4-537C-A448-96EF-F8BEFEAEE23C}" type="presParOf" srcId="{901AE483-D137-DC48-8F61-56D1BE572EDB}" destId="{E17EDC17-5B58-1B4E-BED1-FE29CA779287}" srcOrd="2" destOrd="0" presId="urn:microsoft.com/office/officeart/2005/8/layout/orgChart1"/>
    <dgm:cxn modelId="{44630D9E-D95D-0941-84CE-1BD0EDC8E157}" type="presParOf" srcId="{0A706F4C-3CA5-8042-AA4A-67964C3DBAAA}" destId="{1CDD07A5-62AF-7F48-8398-A81AA7CA9C35}" srcOrd="2" destOrd="0" presId="urn:microsoft.com/office/officeart/2005/8/layout/orgChart1"/>
    <dgm:cxn modelId="{7767A098-D14A-5647-9CC1-30E22D129A45}" type="presParOf" srcId="{0A706F4C-3CA5-8042-AA4A-67964C3DBAAA}" destId="{693D93B6-DE16-DB43-9EC9-57ED1E7CA5D7}" srcOrd="3" destOrd="0" presId="urn:microsoft.com/office/officeart/2005/8/layout/orgChart1"/>
    <dgm:cxn modelId="{872EF6C5-DDB9-BD40-9A22-688E73D1F5E6}" type="presParOf" srcId="{693D93B6-DE16-DB43-9EC9-57ED1E7CA5D7}" destId="{0AF202BC-938B-5545-A20C-628B34955DD4}" srcOrd="0" destOrd="0" presId="urn:microsoft.com/office/officeart/2005/8/layout/orgChart1"/>
    <dgm:cxn modelId="{9AC86AA1-3BFA-514D-9480-96E2E35AA9A2}" type="presParOf" srcId="{0AF202BC-938B-5545-A20C-628B34955DD4}" destId="{9DF6F4E2-5398-534B-92A4-3A19C9AF28A3}" srcOrd="0" destOrd="0" presId="urn:microsoft.com/office/officeart/2005/8/layout/orgChart1"/>
    <dgm:cxn modelId="{89DF5FAE-AEB8-D142-80CA-EECF3B57C1E0}" type="presParOf" srcId="{0AF202BC-938B-5545-A20C-628B34955DD4}" destId="{D9008A17-9DF5-A641-9ED0-0997FCF031FE}" srcOrd="1" destOrd="0" presId="urn:microsoft.com/office/officeart/2005/8/layout/orgChart1"/>
    <dgm:cxn modelId="{69CE030F-1F11-394F-9FA6-5D7E5225F6DD}" type="presParOf" srcId="{693D93B6-DE16-DB43-9EC9-57ED1E7CA5D7}" destId="{FF808901-2175-B74A-BB3D-F375CBF536BD}" srcOrd="1" destOrd="0" presId="urn:microsoft.com/office/officeart/2005/8/layout/orgChart1"/>
    <dgm:cxn modelId="{F314300F-552F-5B4C-8296-C2925778744A}" type="presParOf" srcId="{693D93B6-DE16-DB43-9EC9-57ED1E7CA5D7}" destId="{3915D0D6-C132-CF42-8F6A-EA854E8F71D9}" srcOrd="2" destOrd="0" presId="urn:microsoft.com/office/officeart/2005/8/layout/orgChart1"/>
    <dgm:cxn modelId="{9D7D84ED-963D-2F48-AF62-F2C9C0680815}" type="presParOf" srcId="{D05347FE-147A-3D4F-82A4-E109FF397F7A}" destId="{30461DF8-B519-B749-9C09-E5D6ED8BBA9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0B60DBE-667C-734A-8EFE-EC80EDF99365}" type="doc">
      <dgm:prSet loTypeId="urn:microsoft.com/office/officeart/2005/8/layout/cycle5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497FE04-9363-4740-BFFA-8FCA57E2587D}">
      <dgm:prSet phldrT="[Text]"/>
      <dgm:spPr/>
      <dgm:t>
        <a:bodyPr/>
        <a:lstStyle/>
        <a:p>
          <a:r>
            <a:rPr lang="en-US" dirty="0" smtClean="0"/>
            <a:t>Cognitive Processing</a:t>
          </a:r>
          <a:endParaRPr lang="en-US" dirty="0"/>
        </a:p>
      </dgm:t>
    </dgm:pt>
    <dgm:pt modelId="{27EA6B38-D9F5-1640-B4DE-A49864E75CCB}" type="parTrans" cxnId="{EACE2D2D-0C0D-A647-A077-A6ACEB7B4AC8}">
      <dgm:prSet/>
      <dgm:spPr/>
      <dgm:t>
        <a:bodyPr/>
        <a:lstStyle/>
        <a:p>
          <a:endParaRPr lang="en-US"/>
        </a:p>
      </dgm:t>
    </dgm:pt>
    <dgm:pt modelId="{E230774C-9EDA-2749-A19E-4D0F9563C3BD}" type="sibTrans" cxnId="{EACE2D2D-0C0D-A647-A077-A6ACEB7B4AC8}">
      <dgm:prSet/>
      <dgm:spPr/>
      <dgm:t>
        <a:bodyPr/>
        <a:lstStyle/>
        <a:p>
          <a:endParaRPr lang="en-US"/>
        </a:p>
      </dgm:t>
    </dgm:pt>
    <dgm:pt modelId="{4D35E057-23AE-7D40-B247-1A648E419B37}">
      <dgm:prSet phldrT="[Text]"/>
      <dgm:spPr/>
      <dgm:t>
        <a:bodyPr/>
        <a:lstStyle/>
        <a:p>
          <a:r>
            <a:rPr lang="en-US" dirty="0" smtClean="0"/>
            <a:t>Motor Action</a:t>
          </a:r>
          <a:endParaRPr lang="en-US" dirty="0"/>
        </a:p>
      </dgm:t>
    </dgm:pt>
    <dgm:pt modelId="{ED8EC178-9107-F047-9F43-032346C6F9D3}" type="parTrans" cxnId="{5F8C6EE8-12FC-5741-AA78-EFEABB9D7526}">
      <dgm:prSet/>
      <dgm:spPr/>
      <dgm:t>
        <a:bodyPr/>
        <a:lstStyle/>
        <a:p>
          <a:endParaRPr lang="en-US"/>
        </a:p>
      </dgm:t>
    </dgm:pt>
    <dgm:pt modelId="{1D6BB63A-4B62-2D43-91A6-7C968A162F7D}" type="sibTrans" cxnId="{5F8C6EE8-12FC-5741-AA78-EFEABB9D7526}">
      <dgm:prSet/>
      <dgm:spPr/>
      <dgm:t>
        <a:bodyPr/>
        <a:lstStyle/>
        <a:p>
          <a:endParaRPr lang="en-US"/>
        </a:p>
      </dgm:t>
    </dgm:pt>
    <dgm:pt modelId="{B02C5BD0-BF77-4A4A-A7BA-FB00478B4DAA}">
      <dgm:prSet phldrT="[Text]"/>
      <dgm:spPr/>
      <dgm:t>
        <a:bodyPr/>
        <a:lstStyle/>
        <a:p>
          <a:r>
            <a:rPr lang="en-US" dirty="0" smtClean="0"/>
            <a:t>Sensory Perception</a:t>
          </a:r>
          <a:endParaRPr lang="en-US" dirty="0"/>
        </a:p>
      </dgm:t>
    </dgm:pt>
    <dgm:pt modelId="{C83723E3-3351-954E-B0FE-E836B671CE09}" type="parTrans" cxnId="{50635974-799B-7840-BD32-2FE98DCA4C61}">
      <dgm:prSet/>
      <dgm:spPr/>
      <dgm:t>
        <a:bodyPr/>
        <a:lstStyle/>
        <a:p>
          <a:endParaRPr lang="en-US"/>
        </a:p>
      </dgm:t>
    </dgm:pt>
    <dgm:pt modelId="{F89D98C9-D939-F64F-A943-78ED5A00322B}" type="sibTrans" cxnId="{50635974-799B-7840-BD32-2FE98DCA4C61}">
      <dgm:prSet/>
      <dgm:spPr/>
      <dgm:t>
        <a:bodyPr/>
        <a:lstStyle/>
        <a:p>
          <a:endParaRPr lang="en-US"/>
        </a:p>
      </dgm:t>
    </dgm:pt>
    <dgm:pt modelId="{BFD29C2B-5C30-E446-B5AD-8DBBDC6F82F8}" type="pres">
      <dgm:prSet presAssocID="{E0B60DBE-667C-734A-8EFE-EC80EDF9936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5413C17-6CDD-7245-8864-3B16D5C4CA3C}" type="pres">
      <dgm:prSet presAssocID="{2497FE04-9363-4740-BFFA-8FCA57E2587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6AA1A2-530E-674D-8A0C-A89AFD22AA2D}" type="pres">
      <dgm:prSet presAssocID="{2497FE04-9363-4740-BFFA-8FCA57E2587D}" presName="spNode" presStyleCnt="0"/>
      <dgm:spPr/>
    </dgm:pt>
    <dgm:pt modelId="{84F74F26-840E-0146-9D97-C1C9F8DEF161}" type="pres">
      <dgm:prSet presAssocID="{E230774C-9EDA-2749-A19E-4D0F9563C3BD}" presName="sibTrans" presStyleLbl="sibTrans1D1" presStyleIdx="0" presStyleCnt="3"/>
      <dgm:spPr/>
      <dgm:t>
        <a:bodyPr/>
        <a:lstStyle/>
        <a:p>
          <a:endParaRPr lang="en-US"/>
        </a:p>
      </dgm:t>
    </dgm:pt>
    <dgm:pt modelId="{6B83BDEA-320B-9242-8587-ED7738691721}" type="pres">
      <dgm:prSet presAssocID="{4D35E057-23AE-7D40-B247-1A648E419B37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62DE36-6746-B54B-B94A-68B2749E5BE8}" type="pres">
      <dgm:prSet presAssocID="{4D35E057-23AE-7D40-B247-1A648E419B37}" presName="spNode" presStyleCnt="0"/>
      <dgm:spPr/>
    </dgm:pt>
    <dgm:pt modelId="{7D732990-1D2B-1040-B7B7-BB4B8693C571}" type="pres">
      <dgm:prSet presAssocID="{1D6BB63A-4B62-2D43-91A6-7C968A162F7D}" presName="sibTrans" presStyleLbl="sibTrans1D1" presStyleIdx="1" presStyleCnt="3"/>
      <dgm:spPr/>
      <dgm:t>
        <a:bodyPr/>
        <a:lstStyle/>
        <a:p>
          <a:endParaRPr lang="en-US"/>
        </a:p>
      </dgm:t>
    </dgm:pt>
    <dgm:pt modelId="{F8563FC3-04BA-E04F-A658-E2C5A2E515B0}" type="pres">
      <dgm:prSet presAssocID="{B02C5BD0-BF77-4A4A-A7BA-FB00478B4DAA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D24F26-7B80-794D-B3C1-00715D77F6FB}" type="pres">
      <dgm:prSet presAssocID="{B02C5BD0-BF77-4A4A-A7BA-FB00478B4DAA}" presName="spNode" presStyleCnt="0"/>
      <dgm:spPr/>
    </dgm:pt>
    <dgm:pt modelId="{D9BAE5E1-7366-3241-8066-EDEF9805A365}" type="pres">
      <dgm:prSet presAssocID="{F89D98C9-D939-F64F-A943-78ED5A00322B}" presName="sibTrans" presStyleLbl="sibTrans1D1" presStyleIdx="2" presStyleCnt="3"/>
      <dgm:spPr/>
      <dgm:t>
        <a:bodyPr/>
        <a:lstStyle/>
        <a:p>
          <a:endParaRPr lang="en-US"/>
        </a:p>
      </dgm:t>
    </dgm:pt>
  </dgm:ptLst>
  <dgm:cxnLst>
    <dgm:cxn modelId="{659DFE2B-667C-BF49-BAD1-B56A9FAD246B}" type="presOf" srcId="{1D6BB63A-4B62-2D43-91A6-7C968A162F7D}" destId="{7D732990-1D2B-1040-B7B7-BB4B8693C571}" srcOrd="0" destOrd="0" presId="urn:microsoft.com/office/officeart/2005/8/layout/cycle5"/>
    <dgm:cxn modelId="{2863ED8C-C451-0742-9004-626B1F7FBF95}" type="presOf" srcId="{2497FE04-9363-4740-BFFA-8FCA57E2587D}" destId="{45413C17-6CDD-7245-8864-3B16D5C4CA3C}" srcOrd="0" destOrd="0" presId="urn:microsoft.com/office/officeart/2005/8/layout/cycle5"/>
    <dgm:cxn modelId="{A57C1333-8171-3347-B8B8-DFBD64A5DEDD}" type="presOf" srcId="{F89D98C9-D939-F64F-A943-78ED5A00322B}" destId="{D9BAE5E1-7366-3241-8066-EDEF9805A365}" srcOrd="0" destOrd="0" presId="urn:microsoft.com/office/officeart/2005/8/layout/cycle5"/>
    <dgm:cxn modelId="{A0D70D1C-68E7-204F-9369-211C5429E43E}" type="presOf" srcId="{B02C5BD0-BF77-4A4A-A7BA-FB00478B4DAA}" destId="{F8563FC3-04BA-E04F-A658-E2C5A2E515B0}" srcOrd="0" destOrd="0" presId="urn:microsoft.com/office/officeart/2005/8/layout/cycle5"/>
    <dgm:cxn modelId="{40FC1554-5053-9F42-B664-8F2121FBEF80}" type="presOf" srcId="{4D35E057-23AE-7D40-B247-1A648E419B37}" destId="{6B83BDEA-320B-9242-8587-ED7738691721}" srcOrd="0" destOrd="0" presId="urn:microsoft.com/office/officeart/2005/8/layout/cycle5"/>
    <dgm:cxn modelId="{EACE2D2D-0C0D-A647-A077-A6ACEB7B4AC8}" srcId="{E0B60DBE-667C-734A-8EFE-EC80EDF99365}" destId="{2497FE04-9363-4740-BFFA-8FCA57E2587D}" srcOrd="0" destOrd="0" parTransId="{27EA6B38-D9F5-1640-B4DE-A49864E75CCB}" sibTransId="{E230774C-9EDA-2749-A19E-4D0F9563C3BD}"/>
    <dgm:cxn modelId="{5F8C6EE8-12FC-5741-AA78-EFEABB9D7526}" srcId="{E0B60DBE-667C-734A-8EFE-EC80EDF99365}" destId="{4D35E057-23AE-7D40-B247-1A648E419B37}" srcOrd="1" destOrd="0" parTransId="{ED8EC178-9107-F047-9F43-032346C6F9D3}" sibTransId="{1D6BB63A-4B62-2D43-91A6-7C968A162F7D}"/>
    <dgm:cxn modelId="{70C3D6BE-3377-2E4E-B0C7-6E04A94E5A98}" type="presOf" srcId="{E0B60DBE-667C-734A-8EFE-EC80EDF99365}" destId="{BFD29C2B-5C30-E446-B5AD-8DBBDC6F82F8}" srcOrd="0" destOrd="0" presId="urn:microsoft.com/office/officeart/2005/8/layout/cycle5"/>
    <dgm:cxn modelId="{B06D632B-9E50-E841-B88F-D420B0B30534}" type="presOf" srcId="{E230774C-9EDA-2749-A19E-4D0F9563C3BD}" destId="{84F74F26-840E-0146-9D97-C1C9F8DEF161}" srcOrd="0" destOrd="0" presId="urn:microsoft.com/office/officeart/2005/8/layout/cycle5"/>
    <dgm:cxn modelId="{50635974-799B-7840-BD32-2FE98DCA4C61}" srcId="{E0B60DBE-667C-734A-8EFE-EC80EDF99365}" destId="{B02C5BD0-BF77-4A4A-A7BA-FB00478B4DAA}" srcOrd="2" destOrd="0" parTransId="{C83723E3-3351-954E-B0FE-E836B671CE09}" sibTransId="{F89D98C9-D939-F64F-A943-78ED5A00322B}"/>
    <dgm:cxn modelId="{D139BDB6-835D-FB4D-A66F-44DC50268AF7}" type="presParOf" srcId="{BFD29C2B-5C30-E446-B5AD-8DBBDC6F82F8}" destId="{45413C17-6CDD-7245-8864-3B16D5C4CA3C}" srcOrd="0" destOrd="0" presId="urn:microsoft.com/office/officeart/2005/8/layout/cycle5"/>
    <dgm:cxn modelId="{DBCB2791-0163-614D-AA94-E2ADA70AFCA1}" type="presParOf" srcId="{BFD29C2B-5C30-E446-B5AD-8DBBDC6F82F8}" destId="{326AA1A2-530E-674D-8A0C-A89AFD22AA2D}" srcOrd="1" destOrd="0" presId="urn:microsoft.com/office/officeart/2005/8/layout/cycle5"/>
    <dgm:cxn modelId="{9CF97581-E5B9-A246-8D82-7AC8F4876E5F}" type="presParOf" srcId="{BFD29C2B-5C30-E446-B5AD-8DBBDC6F82F8}" destId="{84F74F26-840E-0146-9D97-C1C9F8DEF161}" srcOrd="2" destOrd="0" presId="urn:microsoft.com/office/officeart/2005/8/layout/cycle5"/>
    <dgm:cxn modelId="{81281A1D-5587-3242-889D-0FF301A5F1DD}" type="presParOf" srcId="{BFD29C2B-5C30-E446-B5AD-8DBBDC6F82F8}" destId="{6B83BDEA-320B-9242-8587-ED7738691721}" srcOrd="3" destOrd="0" presId="urn:microsoft.com/office/officeart/2005/8/layout/cycle5"/>
    <dgm:cxn modelId="{D871F310-9673-284C-9404-88CCA4464F9D}" type="presParOf" srcId="{BFD29C2B-5C30-E446-B5AD-8DBBDC6F82F8}" destId="{E962DE36-6746-B54B-B94A-68B2749E5BE8}" srcOrd="4" destOrd="0" presId="urn:microsoft.com/office/officeart/2005/8/layout/cycle5"/>
    <dgm:cxn modelId="{CF60CF58-418F-ED45-B1C3-B65A05D2C21B}" type="presParOf" srcId="{BFD29C2B-5C30-E446-B5AD-8DBBDC6F82F8}" destId="{7D732990-1D2B-1040-B7B7-BB4B8693C571}" srcOrd="5" destOrd="0" presId="urn:microsoft.com/office/officeart/2005/8/layout/cycle5"/>
    <dgm:cxn modelId="{9991CD8A-ED27-B544-A3F5-5E9871280563}" type="presParOf" srcId="{BFD29C2B-5C30-E446-B5AD-8DBBDC6F82F8}" destId="{F8563FC3-04BA-E04F-A658-E2C5A2E515B0}" srcOrd="6" destOrd="0" presId="urn:microsoft.com/office/officeart/2005/8/layout/cycle5"/>
    <dgm:cxn modelId="{951BCD04-13F6-E64E-96A1-71E4F8BEDA21}" type="presParOf" srcId="{BFD29C2B-5C30-E446-B5AD-8DBBDC6F82F8}" destId="{BBD24F26-7B80-794D-B3C1-00715D77F6FB}" srcOrd="7" destOrd="0" presId="urn:microsoft.com/office/officeart/2005/8/layout/cycle5"/>
    <dgm:cxn modelId="{5AF2CE04-5BFE-9D49-9149-E67DC0F98777}" type="presParOf" srcId="{BFD29C2B-5C30-E446-B5AD-8DBBDC6F82F8}" destId="{D9BAE5E1-7366-3241-8066-EDEF9805A365}" srcOrd="8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0B60DBE-667C-734A-8EFE-EC80EDF99365}" type="doc">
      <dgm:prSet loTypeId="urn:microsoft.com/office/officeart/2005/8/layout/cycle5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497FE04-9363-4740-BFFA-8FCA57E2587D}">
      <dgm:prSet phldrT="[Text]"/>
      <dgm:spPr/>
      <dgm:t>
        <a:bodyPr/>
        <a:lstStyle/>
        <a:p>
          <a:r>
            <a:rPr lang="en-US" dirty="0" smtClean="0"/>
            <a:t>Cognitive Processing</a:t>
          </a:r>
          <a:endParaRPr lang="en-US" dirty="0"/>
        </a:p>
      </dgm:t>
    </dgm:pt>
    <dgm:pt modelId="{27EA6B38-D9F5-1640-B4DE-A49864E75CCB}" type="parTrans" cxnId="{EACE2D2D-0C0D-A647-A077-A6ACEB7B4AC8}">
      <dgm:prSet/>
      <dgm:spPr/>
      <dgm:t>
        <a:bodyPr/>
        <a:lstStyle/>
        <a:p>
          <a:endParaRPr lang="en-US"/>
        </a:p>
      </dgm:t>
    </dgm:pt>
    <dgm:pt modelId="{E230774C-9EDA-2749-A19E-4D0F9563C3BD}" type="sibTrans" cxnId="{EACE2D2D-0C0D-A647-A077-A6ACEB7B4AC8}">
      <dgm:prSet/>
      <dgm:spPr/>
      <dgm:t>
        <a:bodyPr/>
        <a:lstStyle/>
        <a:p>
          <a:endParaRPr lang="en-US"/>
        </a:p>
      </dgm:t>
    </dgm:pt>
    <dgm:pt modelId="{4D35E057-23AE-7D40-B247-1A648E419B37}">
      <dgm:prSet phldrT="[Text]"/>
      <dgm:spPr/>
      <dgm:t>
        <a:bodyPr/>
        <a:lstStyle/>
        <a:p>
          <a:r>
            <a:rPr lang="en-US" dirty="0" smtClean="0"/>
            <a:t>Motor Action</a:t>
          </a:r>
          <a:endParaRPr lang="en-US" dirty="0"/>
        </a:p>
      </dgm:t>
    </dgm:pt>
    <dgm:pt modelId="{ED8EC178-9107-F047-9F43-032346C6F9D3}" type="parTrans" cxnId="{5F8C6EE8-12FC-5741-AA78-EFEABB9D7526}">
      <dgm:prSet/>
      <dgm:spPr/>
      <dgm:t>
        <a:bodyPr/>
        <a:lstStyle/>
        <a:p>
          <a:endParaRPr lang="en-US"/>
        </a:p>
      </dgm:t>
    </dgm:pt>
    <dgm:pt modelId="{1D6BB63A-4B62-2D43-91A6-7C968A162F7D}" type="sibTrans" cxnId="{5F8C6EE8-12FC-5741-AA78-EFEABB9D7526}">
      <dgm:prSet/>
      <dgm:spPr/>
      <dgm:t>
        <a:bodyPr/>
        <a:lstStyle/>
        <a:p>
          <a:endParaRPr lang="en-US"/>
        </a:p>
      </dgm:t>
    </dgm:pt>
    <dgm:pt modelId="{B02C5BD0-BF77-4A4A-A7BA-FB00478B4DAA}">
      <dgm:prSet phldrT="[Text]"/>
      <dgm:spPr/>
      <dgm:t>
        <a:bodyPr/>
        <a:lstStyle/>
        <a:p>
          <a:r>
            <a:rPr lang="en-US" dirty="0" smtClean="0"/>
            <a:t>Sensory Perception</a:t>
          </a:r>
          <a:endParaRPr lang="en-US" dirty="0"/>
        </a:p>
      </dgm:t>
    </dgm:pt>
    <dgm:pt modelId="{C83723E3-3351-954E-B0FE-E836B671CE09}" type="parTrans" cxnId="{50635974-799B-7840-BD32-2FE98DCA4C61}">
      <dgm:prSet/>
      <dgm:spPr/>
      <dgm:t>
        <a:bodyPr/>
        <a:lstStyle/>
        <a:p>
          <a:endParaRPr lang="en-US"/>
        </a:p>
      </dgm:t>
    </dgm:pt>
    <dgm:pt modelId="{F89D98C9-D939-F64F-A943-78ED5A00322B}" type="sibTrans" cxnId="{50635974-799B-7840-BD32-2FE98DCA4C61}">
      <dgm:prSet/>
      <dgm:spPr/>
      <dgm:t>
        <a:bodyPr/>
        <a:lstStyle/>
        <a:p>
          <a:endParaRPr lang="en-US"/>
        </a:p>
      </dgm:t>
    </dgm:pt>
    <dgm:pt modelId="{BFD29C2B-5C30-E446-B5AD-8DBBDC6F82F8}" type="pres">
      <dgm:prSet presAssocID="{E0B60DBE-667C-734A-8EFE-EC80EDF9936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5413C17-6CDD-7245-8864-3B16D5C4CA3C}" type="pres">
      <dgm:prSet presAssocID="{2497FE04-9363-4740-BFFA-8FCA57E2587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6AA1A2-530E-674D-8A0C-A89AFD22AA2D}" type="pres">
      <dgm:prSet presAssocID="{2497FE04-9363-4740-BFFA-8FCA57E2587D}" presName="spNode" presStyleCnt="0"/>
      <dgm:spPr/>
    </dgm:pt>
    <dgm:pt modelId="{84F74F26-840E-0146-9D97-C1C9F8DEF161}" type="pres">
      <dgm:prSet presAssocID="{E230774C-9EDA-2749-A19E-4D0F9563C3BD}" presName="sibTrans" presStyleLbl="sibTrans1D1" presStyleIdx="0" presStyleCnt="3"/>
      <dgm:spPr/>
      <dgm:t>
        <a:bodyPr/>
        <a:lstStyle/>
        <a:p>
          <a:endParaRPr lang="en-US"/>
        </a:p>
      </dgm:t>
    </dgm:pt>
    <dgm:pt modelId="{6B83BDEA-320B-9242-8587-ED7738691721}" type="pres">
      <dgm:prSet presAssocID="{4D35E057-23AE-7D40-B247-1A648E419B37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62DE36-6746-B54B-B94A-68B2749E5BE8}" type="pres">
      <dgm:prSet presAssocID="{4D35E057-23AE-7D40-B247-1A648E419B37}" presName="spNode" presStyleCnt="0"/>
      <dgm:spPr/>
    </dgm:pt>
    <dgm:pt modelId="{7D732990-1D2B-1040-B7B7-BB4B8693C571}" type="pres">
      <dgm:prSet presAssocID="{1D6BB63A-4B62-2D43-91A6-7C968A162F7D}" presName="sibTrans" presStyleLbl="sibTrans1D1" presStyleIdx="1" presStyleCnt="3"/>
      <dgm:spPr/>
      <dgm:t>
        <a:bodyPr/>
        <a:lstStyle/>
        <a:p>
          <a:endParaRPr lang="en-US"/>
        </a:p>
      </dgm:t>
    </dgm:pt>
    <dgm:pt modelId="{F8563FC3-04BA-E04F-A658-E2C5A2E515B0}" type="pres">
      <dgm:prSet presAssocID="{B02C5BD0-BF77-4A4A-A7BA-FB00478B4DAA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D24F26-7B80-794D-B3C1-00715D77F6FB}" type="pres">
      <dgm:prSet presAssocID="{B02C5BD0-BF77-4A4A-A7BA-FB00478B4DAA}" presName="spNode" presStyleCnt="0"/>
      <dgm:spPr/>
    </dgm:pt>
    <dgm:pt modelId="{D9BAE5E1-7366-3241-8066-EDEF9805A365}" type="pres">
      <dgm:prSet presAssocID="{F89D98C9-D939-F64F-A943-78ED5A00322B}" presName="sibTrans" presStyleLbl="sibTrans1D1" presStyleIdx="2" presStyleCnt="3"/>
      <dgm:spPr/>
      <dgm:t>
        <a:bodyPr/>
        <a:lstStyle/>
        <a:p>
          <a:endParaRPr lang="en-US"/>
        </a:p>
      </dgm:t>
    </dgm:pt>
  </dgm:ptLst>
  <dgm:cxnLst>
    <dgm:cxn modelId="{2A0F27C9-364F-2845-8585-916D88329269}" type="presOf" srcId="{E0B60DBE-667C-734A-8EFE-EC80EDF99365}" destId="{BFD29C2B-5C30-E446-B5AD-8DBBDC6F82F8}" srcOrd="0" destOrd="0" presId="urn:microsoft.com/office/officeart/2005/8/layout/cycle5"/>
    <dgm:cxn modelId="{50635974-799B-7840-BD32-2FE98DCA4C61}" srcId="{E0B60DBE-667C-734A-8EFE-EC80EDF99365}" destId="{B02C5BD0-BF77-4A4A-A7BA-FB00478B4DAA}" srcOrd="2" destOrd="0" parTransId="{C83723E3-3351-954E-B0FE-E836B671CE09}" sibTransId="{F89D98C9-D939-F64F-A943-78ED5A00322B}"/>
    <dgm:cxn modelId="{1F3C573E-4D93-784C-89F5-DDEA96B8D819}" type="presOf" srcId="{2497FE04-9363-4740-BFFA-8FCA57E2587D}" destId="{45413C17-6CDD-7245-8864-3B16D5C4CA3C}" srcOrd="0" destOrd="0" presId="urn:microsoft.com/office/officeart/2005/8/layout/cycle5"/>
    <dgm:cxn modelId="{5F8C6EE8-12FC-5741-AA78-EFEABB9D7526}" srcId="{E0B60DBE-667C-734A-8EFE-EC80EDF99365}" destId="{4D35E057-23AE-7D40-B247-1A648E419B37}" srcOrd="1" destOrd="0" parTransId="{ED8EC178-9107-F047-9F43-032346C6F9D3}" sibTransId="{1D6BB63A-4B62-2D43-91A6-7C968A162F7D}"/>
    <dgm:cxn modelId="{448F1F65-2AA9-CD43-9FC2-A7D4F0C916DE}" type="presOf" srcId="{1D6BB63A-4B62-2D43-91A6-7C968A162F7D}" destId="{7D732990-1D2B-1040-B7B7-BB4B8693C571}" srcOrd="0" destOrd="0" presId="urn:microsoft.com/office/officeart/2005/8/layout/cycle5"/>
    <dgm:cxn modelId="{639C823B-E16C-D143-ADE1-4C10B0ADA757}" type="presOf" srcId="{4D35E057-23AE-7D40-B247-1A648E419B37}" destId="{6B83BDEA-320B-9242-8587-ED7738691721}" srcOrd="0" destOrd="0" presId="urn:microsoft.com/office/officeart/2005/8/layout/cycle5"/>
    <dgm:cxn modelId="{6AE8646B-4927-F14D-AECF-9415178AEF51}" type="presOf" srcId="{F89D98C9-D939-F64F-A943-78ED5A00322B}" destId="{D9BAE5E1-7366-3241-8066-EDEF9805A365}" srcOrd="0" destOrd="0" presId="urn:microsoft.com/office/officeart/2005/8/layout/cycle5"/>
    <dgm:cxn modelId="{DC0596F6-379E-9E48-9223-BFB20FA52F81}" type="presOf" srcId="{E230774C-9EDA-2749-A19E-4D0F9563C3BD}" destId="{84F74F26-840E-0146-9D97-C1C9F8DEF161}" srcOrd="0" destOrd="0" presId="urn:microsoft.com/office/officeart/2005/8/layout/cycle5"/>
    <dgm:cxn modelId="{CE088A2D-7A15-3448-AF51-0DAE6D70A677}" type="presOf" srcId="{B02C5BD0-BF77-4A4A-A7BA-FB00478B4DAA}" destId="{F8563FC3-04BA-E04F-A658-E2C5A2E515B0}" srcOrd="0" destOrd="0" presId="urn:microsoft.com/office/officeart/2005/8/layout/cycle5"/>
    <dgm:cxn modelId="{EACE2D2D-0C0D-A647-A077-A6ACEB7B4AC8}" srcId="{E0B60DBE-667C-734A-8EFE-EC80EDF99365}" destId="{2497FE04-9363-4740-BFFA-8FCA57E2587D}" srcOrd="0" destOrd="0" parTransId="{27EA6B38-D9F5-1640-B4DE-A49864E75CCB}" sibTransId="{E230774C-9EDA-2749-A19E-4D0F9563C3BD}"/>
    <dgm:cxn modelId="{858ABA3A-9198-B24E-943B-C8279170AF8A}" type="presParOf" srcId="{BFD29C2B-5C30-E446-B5AD-8DBBDC6F82F8}" destId="{45413C17-6CDD-7245-8864-3B16D5C4CA3C}" srcOrd="0" destOrd="0" presId="urn:microsoft.com/office/officeart/2005/8/layout/cycle5"/>
    <dgm:cxn modelId="{28DC1149-6A65-EE41-832A-736D6E07E40B}" type="presParOf" srcId="{BFD29C2B-5C30-E446-B5AD-8DBBDC6F82F8}" destId="{326AA1A2-530E-674D-8A0C-A89AFD22AA2D}" srcOrd="1" destOrd="0" presId="urn:microsoft.com/office/officeart/2005/8/layout/cycle5"/>
    <dgm:cxn modelId="{7D972239-3FE8-224E-9B50-D352414D9D14}" type="presParOf" srcId="{BFD29C2B-5C30-E446-B5AD-8DBBDC6F82F8}" destId="{84F74F26-840E-0146-9D97-C1C9F8DEF161}" srcOrd="2" destOrd="0" presId="urn:microsoft.com/office/officeart/2005/8/layout/cycle5"/>
    <dgm:cxn modelId="{B7F06182-53AD-2A40-874C-F04AFD163520}" type="presParOf" srcId="{BFD29C2B-5C30-E446-B5AD-8DBBDC6F82F8}" destId="{6B83BDEA-320B-9242-8587-ED7738691721}" srcOrd="3" destOrd="0" presId="urn:microsoft.com/office/officeart/2005/8/layout/cycle5"/>
    <dgm:cxn modelId="{5D784262-3670-F946-8A46-4CCFEEBFCCD4}" type="presParOf" srcId="{BFD29C2B-5C30-E446-B5AD-8DBBDC6F82F8}" destId="{E962DE36-6746-B54B-B94A-68B2749E5BE8}" srcOrd="4" destOrd="0" presId="urn:microsoft.com/office/officeart/2005/8/layout/cycle5"/>
    <dgm:cxn modelId="{0A6DFDD7-82E4-2F43-A587-65197F3EFDD7}" type="presParOf" srcId="{BFD29C2B-5C30-E446-B5AD-8DBBDC6F82F8}" destId="{7D732990-1D2B-1040-B7B7-BB4B8693C571}" srcOrd="5" destOrd="0" presId="urn:microsoft.com/office/officeart/2005/8/layout/cycle5"/>
    <dgm:cxn modelId="{5F6931C4-F12D-054C-95DD-DB76197F95C8}" type="presParOf" srcId="{BFD29C2B-5C30-E446-B5AD-8DBBDC6F82F8}" destId="{F8563FC3-04BA-E04F-A658-E2C5A2E515B0}" srcOrd="6" destOrd="0" presId="urn:microsoft.com/office/officeart/2005/8/layout/cycle5"/>
    <dgm:cxn modelId="{79DC9D29-277E-9A4E-9D52-50B83F29E16F}" type="presParOf" srcId="{BFD29C2B-5C30-E446-B5AD-8DBBDC6F82F8}" destId="{BBD24F26-7B80-794D-B3C1-00715D77F6FB}" srcOrd="7" destOrd="0" presId="urn:microsoft.com/office/officeart/2005/8/layout/cycle5"/>
    <dgm:cxn modelId="{7BADBECC-8300-074F-8120-0BC2817CA9C2}" type="presParOf" srcId="{BFD29C2B-5C30-E446-B5AD-8DBBDC6F82F8}" destId="{D9BAE5E1-7366-3241-8066-EDEF9805A365}" srcOrd="8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0B60DBE-667C-734A-8EFE-EC80EDF99365}" type="doc">
      <dgm:prSet loTypeId="urn:microsoft.com/office/officeart/2005/8/layout/cycle5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497FE04-9363-4740-BFFA-8FCA57E2587D}">
      <dgm:prSet phldrT="[Text]"/>
      <dgm:spPr/>
      <dgm:t>
        <a:bodyPr/>
        <a:lstStyle/>
        <a:p>
          <a:r>
            <a:rPr lang="en-US" dirty="0" smtClean="0"/>
            <a:t>Cognitive Processing</a:t>
          </a:r>
          <a:endParaRPr lang="en-US" dirty="0"/>
        </a:p>
      </dgm:t>
    </dgm:pt>
    <dgm:pt modelId="{27EA6B38-D9F5-1640-B4DE-A49864E75CCB}" type="parTrans" cxnId="{EACE2D2D-0C0D-A647-A077-A6ACEB7B4AC8}">
      <dgm:prSet/>
      <dgm:spPr/>
      <dgm:t>
        <a:bodyPr/>
        <a:lstStyle/>
        <a:p>
          <a:endParaRPr lang="en-US"/>
        </a:p>
      </dgm:t>
    </dgm:pt>
    <dgm:pt modelId="{E230774C-9EDA-2749-A19E-4D0F9563C3BD}" type="sibTrans" cxnId="{EACE2D2D-0C0D-A647-A077-A6ACEB7B4AC8}">
      <dgm:prSet/>
      <dgm:spPr/>
      <dgm:t>
        <a:bodyPr/>
        <a:lstStyle/>
        <a:p>
          <a:endParaRPr lang="en-US"/>
        </a:p>
      </dgm:t>
    </dgm:pt>
    <dgm:pt modelId="{4D35E057-23AE-7D40-B247-1A648E419B37}">
      <dgm:prSet phldrT="[Text]"/>
      <dgm:spPr/>
      <dgm:t>
        <a:bodyPr/>
        <a:lstStyle/>
        <a:p>
          <a:r>
            <a:rPr lang="en-US" dirty="0" smtClean="0"/>
            <a:t>Motor Action</a:t>
          </a:r>
          <a:endParaRPr lang="en-US" dirty="0"/>
        </a:p>
      </dgm:t>
    </dgm:pt>
    <dgm:pt modelId="{ED8EC178-9107-F047-9F43-032346C6F9D3}" type="parTrans" cxnId="{5F8C6EE8-12FC-5741-AA78-EFEABB9D7526}">
      <dgm:prSet/>
      <dgm:spPr/>
      <dgm:t>
        <a:bodyPr/>
        <a:lstStyle/>
        <a:p>
          <a:endParaRPr lang="en-US"/>
        </a:p>
      </dgm:t>
    </dgm:pt>
    <dgm:pt modelId="{1D6BB63A-4B62-2D43-91A6-7C968A162F7D}" type="sibTrans" cxnId="{5F8C6EE8-12FC-5741-AA78-EFEABB9D7526}">
      <dgm:prSet/>
      <dgm:spPr/>
      <dgm:t>
        <a:bodyPr/>
        <a:lstStyle/>
        <a:p>
          <a:endParaRPr lang="en-US"/>
        </a:p>
      </dgm:t>
    </dgm:pt>
    <dgm:pt modelId="{B02C5BD0-BF77-4A4A-A7BA-FB00478B4DAA}">
      <dgm:prSet phldrT="[Text]"/>
      <dgm:spPr/>
      <dgm:t>
        <a:bodyPr/>
        <a:lstStyle/>
        <a:p>
          <a:r>
            <a:rPr lang="en-US" dirty="0" smtClean="0"/>
            <a:t>Sensory Perception</a:t>
          </a:r>
          <a:endParaRPr lang="en-US" dirty="0"/>
        </a:p>
      </dgm:t>
    </dgm:pt>
    <dgm:pt modelId="{C83723E3-3351-954E-B0FE-E836B671CE09}" type="parTrans" cxnId="{50635974-799B-7840-BD32-2FE98DCA4C61}">
      <dgm:prSet/>
      <dgm:spPr/>
      <dgm:t>
        <a:bodyPr/>
        <a:lstStyle/>
        <a:p>
          <a:endParaRPr lang="en-US"/>
        </a:p>
      </dgm:t>
    </dgm:pt>
    <dgm:pt modelId="{F89D98C9-D939-F64F-A943-78ED5A00322B}" type="sibTrans" cxnId="{50635974-799B-7840-BD32-2FE98DCA4C61}">
      <dgm:prSet/>
      <dgm:spPr/>
      <dgm:t>
        <a:bodyPr/>
        <a:lstStyle/>
        <a:p>
          <a:endParaRPr lang="en-US"/>
        </a:p>
      </dgm:t>
    </dgm:pt>
    <dgm:pt modelId="{BFD29C2B-5C30-E446-B5AD-8DBBDC6F82F8}" type="pres">
      <dgm:prSet presAssocID="{E0B60DBE-667C-734A-8EFE-EC80EDF9936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5413C17-6CDD-7245-8864-3B16D5C4CA3C}" type="pres">
      <dgm:prSet presAssocID="{2497FE04-9363-4740-BFFA-8FCA57E2587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6AA1A2-530E-674D-8A0C-A89AFD22AA2D}" type="pres">
      <dgm:prSet presAssocID="{2497FE04-9363-4740-BFFA-8FCA57E2587D}" presName="spNode" presStyleCnt="0"/>
      <dgm:spPr/>
    </dgm:pt>
    <dgm:pt modelId="{84F74F26-840E-0146-9D97-C1C9F8DEF161}" type="pres">
      <dgm:prSet presAssocID="{E230774C-9EDA-2749-A19E-4D0F9563C3BD}" presName="sibTrans" presStyleLbl="sibTrans1D1" presStyleIdx="0" presStyleCnt="3"/>
      <dgm:spPr/>
      <dgm:t>
        <a:bodyPr/>
        <a:lstStyle/>
        <a:p>
          <a:endParaRPr lang="en-US"/>
        </a:p>
      </dgm:t>
    </dgm:pt>
    <dgm:pt modelId="{6B83BDEA-320B-9242-8587-ED7738691721}" type="pres">
      <dgm:prSet presAssocID="{4D35E057-23AE-7D40-B247-1A648E419B37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62DE36-6746-B54B-B94A-68B2749E5BE8}" type="pres">
      <dgm:prSet presAssocID="{4D35E057-23AE-7D40-B247-1A648E419B37}" presName="spNode" presStyleCnt="0"/>
      <dgm:spPr/>
    </dgm:pt>
    <dgm:pt modelId="{7D732990-1D2B-1040-B7B7-BB4B8693C571}" type="pres">
      <dgm:prSet presAssocID="{1D6BB63A-4B62-2D43-91A6-7C968A162F7D}" presName="sibTrans" presStyleLbl="sibTrans1D1" presStyleIdx="1" presStyleCnt="3"/>
      <dgm:spPr/>
      <dgm:t>
        <a:bodyPr/>
        <a:lstStyle/>
        <a:p>
          <a:endParaRPr lang="en-US"/>
        </a:p>
      </dgm:t>
    </dgm:pt>
    <dgm:pt modelId="{F8563FC3-04BA-E04F-A658-E2C5A2E515B0}" type="pres">
      <dgm:prSet presAssocID="{B02C5BD0-BF77-4A4A-A7BA-FB00478B4DAA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D24F26-7B80-794D-B3C1-00715D77F6FB}" type="pres">
      <dgm:prSet presAssocID="{B02C5BD0-BF77-4A4A-A7BA-FB00478B4DAA}" presName="spNode" presStyleCnt="0"/>
      <dgm:spPr/>
    </dgm:pt>
    <dgm:pt modelId="{D9BAE5E1-7366-3241-8066-EDEF9805A365}" type="pres">
      <dgm:prSet presAssocID="{F89D98C9-D939-F64F-A943-78ED5A00322B}" presName="sibTrans" presStyleLbl="sibTrans1D1" presStyleIdx="2" presStyleCnt="3"/>
      <dgm:spPr/>
      <dgm:t>
        <a:bodyPr/>
        <a:lstStyle/>
        <a:p>
          <a:endParaRPr lang="en-US"/>
        </a:p>
      </dgm:t>
    </dgm:pt>
  </dgm:ptLst>
  <dgm:cxnLst>
    <dgm:cxn modelId="{09CA9DB4-B55E-9744-9FC3-BCD3268D7A61}" type="presOf" srcId="{E230774C-9EDA-2749-A19E-4D0F9563C3BD}" destId="{84F74F26-840E-0146-9D97-C1C9F8DEF161}" srcOrd="0" destOrd="0" presId="urn:microsoft.com/office/officeart/2005/8/layout/cycle5"/>
    <dgm:cxn modelId="{62F3D6F7-BDF4-AA48-A029-FF1C78E73871}" type="presOf" srcId="{E0B60DBE-667C-734A-8EFE-EC80EDF99365}" destId="{BFD29C2B-5C30-E446-B5AD-8DBBDC6F82F8}" srcOrd="0" destOrd="0" presId="urn:microsoft.com/office/officeart/2005/8/layout/cycle5"/>
    <dgm:cxn modelId="{8F59281F-42C5-FC43-B7E4-9A5D18051C49}" type="presOf" srcId="{1D6BB63A-4B62-2D43-91A6-7C968A162F7D}" destId="{7D732990-1D2B-1040-B7B7-BB4B8693C571}" srcOrd="0" destOrd="0" presId="urn:microsoft.com/office/officeart/2005/8/layout/cycle5"/>
    <dgm:cxn modelId="{EACE2D2D-0C0D-A647-A077-A6ACEB7B4AC8}" srcId="{E0B60DBE-667C-734A-8EFE-EC80EDF99365}" destId="{2497FE04-9363-4740-BFFA-8FCA57E2587D}" srcOrd="0" destOrd="0" parTransId="{27EA6B38-D9F5-1640-B4DE-A49864E75CCB}" sibTransId="{E230774C-9EDA-2749-A19E-4D0F9563C3BD}"/>
    <dgm:cxn modelId="{5F8C6EE8-12FC-5741-AA78-EFEABB9D7526}" srcId="{E0B60DBE-667C-734A-8EFE-EC80EDF99365}" destId="{4D35E057-23AE-7D40-B247-1A648E419B37}" srcOrd="1" destOrd="0" parTransId="{ED8EC178-9107-F047-9F43-032346C6F9D3}" sibTransId="{1D6BB63A-4B62-2D43-91A6-7C968A162F7D}"/>
    <dgm:cxn modelId="{20757D19-3775-E14A-89ED-D92F14CAFB83}" type="presOf" srcId="{4D35E057-23AE-7D40-B247-1A648E419B37}" destId="{6B83BDEA-320B-9242-8587-ED7738691721}" srcOrd="0" destOrd="0" presId="urn:microsoft.com/office/officeart/2005/8/layout/cycle5"/>
    <dgm:cxn modelId="{41E269F5-A031-5F4A-B7F6-13F45241D8F6}" type="presOf" srcId="{B02C5BD0-BF77-4A4A-A7BA-FB00478B4DAA}" destId="{F8563FC3-04BA-E04F-A658-E2C5A2E515B0}" srcOrd="0" destOrd="0" presId="urn:microsoft.com/office/officeart/2005/8/layout/cycle5"/>
    <dgm:cxn modelId="{14089620-A229-0B48-8B70-D550DA13ACFA}" type="presOf" srcId="{F89D98C9-D939-F64F-A943-78ED5A00322B}" destId="{D9BAE5E1-7366-3241-8066-EDEF9805A365}" srcOrd="0" destOrd="0" presId="urn:microsoft.com/office/officeart/2005/8/layout/cycle5"/>
    <dgm:cxn modelId="{27B7DD0F-BD27-8D41-9C12-9A2B21AAFD26}" type="presOf" srcId="{2497FE04-9363-4740-BFFA-8FCA57E2587D}" destId="{45413C17-6CDD-7245-8864-3B16D5C4CA3C}" srcOrd="0" destOrd="0" presId="urn:microsoft.com/office/officeart/2005/8/layout/cycle5"/>
    <dgm:cxn modelId="{50635974-799B-7840-BD32-2FE98DCA4C61}" srcId="{E0B60DBE-667C-734A-8EFE-EC80EDF99365}" destId="{B02C5BD0-BF77-4A4A-A7BA-FB00478B4DAA}" srcOrd="2" destOrd="0" parTransId="{C83723E3-3351-954E-B0FE-E836B671CE09}" sibTransId="{F89D98C9-D939-F64F-A943-78ED5A00322B}"/>
    <dgm:cxn modelId="{9169C79C-D45A-2A46-A251-36E0405C1662}" type="presParOf" srcId="{BFD29C2B-5C30-E446-B5AD-8DBBDC6F82F8}" destId="{45413C17-6CDD-7245-8864-3B16D5C4CA3C}" srcOrd="0" destOrd="0" presId="urn:microsoft.com/office/officeart/2005/8/layout/cycle5"/>
    <dgm:cxn modelId="{0F22451C-0A68-144F-A1FC-A0311CF7F938}" type="presParOf" srcId="{BFD29C2B-5C30-E446-B5AD-8DBBDC6F82F8}" destId="{326AA1A2-530E-674D-8A0C-A89AFD22AA2D}" srcOrd="1" destOrd="0" presId="urn:microsoft.com/office/officeart/2005/8/layout/cycle5"/>
    <dgm:cxn modelId="{5B29DB67-F025-0945-9058-B4C24B9A3808}" type="presParOf" srcId="{BFD29C2B-5C30-E446-B5AD-8DBBDC6F82F8}" destId="{84F74F26-840E-0146-9D97-C1C9F8DEF161}" srcOrd="2" destOrd="0" presId="urn:microsoft.com/office/officeart/2005/8/layout/cycle5"/>
    <dgm:cxn modelId="{E70C0172-4C6F-EA41-AD9B-7991108FF2EA}" type="presParOf" srcId="{BFD29C2B-5C30-E446-B5AD-8DBBDC6F82F8}" destId="{6B83BDEA-320B-9242-8587-ED7738691721}" srcOrd="3" destOrd="0" presId="urn:microsoft.com/office/officeart/2005/8/layout/cycle5"/>
    <dgm:cxn modelId="{1AD3D27C-43C1-E34C-8773-3E5694BE87D7}" type="presParOf" srcId="{BFD29C2B-5C30-E446-B5AD-8DBBDC6F82F8}" destId="{E962DE36-6746-B54B-B94A-68B2749E5BE8}" srcOrd="4" destOrd="0" presId="urn:microsoft.com/office/officeart/2005/8/layout/cycle5"/>
    <dgm:cxn modelId="{17D93404-0B18-1648-8BDF-1727129E9803}" type="presParOf" srcId="{BFD29C2B-5C30-E446-B5AD-8DBBDC6F82F8}" destId="{7D732990-1D2B-1040-B7B7-BB4B8693C571}" srcOrd="5" destOrd="0" presId="urn:microsoft.com/office/officeart/2005/8/layout/cycle5"/>
    <dgm:cxn modelId="{A3042912-AD13-7C45-B588-C5AE384418C9}" type="presParOf" srcId="{BFD29C2B-5C30-E446-B5AD-8DBBDC6F82F8}" destId="{F8563FC3-04BA-E04F-A658-E2C5A2E515B0}" srcOrd="6" destOrd="0" presId="urn:microsoft.com/office/officeart/2005/8/layout/cycle5"/>
    <dgm:cxn modelId="{D7DB00D5-723F-C343-B865-DC8A7BE0BAD4}" type="presParOf" srcId="{BFD29C2B-5C30-E446-B5AD-8DBBDC6F82F8}" destId="{BBD24F26-7B80-794D-B3C1-00715D77F6FB}" srcOrd="7" destOrd="0" presId="urn:microsoft.com/office/officeart/2005/8/layout/cycle5"/>
    <dgm:cxn modelId="{3DEA5B7B-31E6-494B-A0ED-7D9C74292395}" type="presParOf" srcId="{BFD29C2B-5C30-E446-B5AD-8DBBDC6F82F8}" destId="{D9BAE5E1-7366-3241-8066-EDEF9805A365}" srcOrd="8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CA9FFD-2ED2-AF4D-98CE-13A77FCDD8CE}">
      <dsp:nvSpPr>
        <dsp:cNvPr id="0" name=""/>
        <dsp:cNvSpPr/>
      </dsp:nvSpPr>
      <dsp:spPr>
        <a:xfrm>
          <a:off x="8438" y="1034042"/>
          <a:ext cx="2522190" cy="15133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lvl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900" kern="1200" dirty="0" smtClean="0"/>
            <a:t>Sense</a:t>
          </a:r>
          <a:endParaRPr lang="en-US" sz="5900" kern="1200" dirty="0"/>
        </a:p>
      </dsp:txBody>
      <dsp:txXfrm>
        <a:off x="52761" y="1078365"/>
        <a:ext cx="2433544" cy="1424668"/>
      </dsp:txXfrm>
    </dsp:sp>
    <dsp:sp modelId="{66A2EA39-D351-CD45-A566-44E287FAF99E}">
      <dsp:nvSpPr>
        <dsp:cNvPr id="0" name=""/>
        <dsp:cNvSpPr/>
      </dsp:nvSpPr>
      <dsp:spPr>
        <a:xfrm>
          <a:off x="2782847" y="1477948"/>
          <a:ext cx="534704" cy="62550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tint val="60000"/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4">
                <a:tint val="6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4">
                <a:tint val="60000"/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/>
        </a:p>
      </dsp:txBody>
      <dsp:txXfrm>
        <a:off x="2782847" y="1603049"/>
        <a:ext cx="374293" cy="375301"/>
      </dsp:txXfrm>
    </dsp:sp>
    <dsp:sp modelId="{97C73094-206F-7542-8B65-7510A976B611}">
      <dsp:nvSpPr>
        <dsp:cNvPr id="0" name=""/>
        <dsp:cNvSpPr/>
      </dsp:nvSpPr>
      <dsp:spPr>
        <a:xfrm>
          <a:off x="3539504" y="1034042"/>
          <a:ext cx="2522190" cy="15133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lvl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900" kern="1200" dirty="0" smtClean="0"/>
            <a:t>Think</a:t>
          </a:r>
          <a:endParaRPr lang="en-US" sz="5900" kern="1200" dirty="0"/>
        </a:p>
      </dsp:txBody>
      <dsp:txXfrm>
        <a:off x="3583827" y="1078365"/>
        <a:ext cx="2433544" cy="1424668"/>
      </dsp:txXfrm>
    </dsp:sp>
    <dsp:sp modelId="{42A85B63-04CB-B949-8DD0-09398F14E70E}">
      <dsp:nvSpPr>
        <dsp:cNvPr id="0" name=""/>
        <dsp:cNvSpPr/>
      </dsp:nvSpPr>
      <dsp:spPr>
        <a:xfrm>
          <a:off x="6313914" y="1477948"/>
          <a:ext cx="534704" cy="62550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tint val="60000"/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4">
                <a:tint val="6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4">
                <a:tint val="60000"/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/>
        </a:p>
      </dsp:txBody>
      <dsp:txXfrm>
        <a:off x="6313914" y="1603049"/>
        <a:ext cx="374293" cy="375301"/>
      </dsp:txXfrm>
    </dsp:sp>
    <dsp:sp modelId="{03BB8EE1-4609-4341-AC33-22C2C7F2579D}">
      <dsp:nvSpPr>
        <dsp:cNvPr id="0" name=""/>
        <dsp:cNvSpPr/>
      </dsp:nvSpPr>
      <dsp:spPr>
        <a:xfrm>
          <a:off x="7070571" y="1034042"/>
          <a:ext cx="2522190" cy="15133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lvl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900" kern="1200" dirty="0" smtClean="0"/>
            <a:t>Do</a:t>
          </a:r>
          <a:endParaRPr lang="en-US" sz="5900" kern="1200" dirty="0"/>
        </a:p>
      </dsp:txBody>
      <dsp:txXfrm>
        <a:off x="7114894" y="1078365"/>
        <a:ext cx="2433544" cy="14246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14FF3A-0412-CA45-8565-2883738D9F8D}">
      <dsp:nvSpPr>
        <dsp:cNvPr id="0" name=""/>
        <dsp:cNvSpPr/>
      </dsp:nvSpPr>
      <dsp:spPr>
        <a:xfrm>
          <a:off x="7143" y="2068777"/>
          <a:ext cx="2135187" cy="12811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Stimulus Identification</a:t>
          </a:r>
          <a:endParaRPr lang="en-US" sz="2600" kern="1200" dirty="0"/>
        </a:p>
      </dsp:txBody>
      <dsp:txXfrm>
        <a:off x="44665" y="2106299"/>
        <a:ext cx="2060143" cy="1206068"/>
      </dsp:txXfrm>
    </dsp:sp>
    <dsp:sp modelId="{93EE763C-A8DB-4E44-9456-4DE3BDEEBB19}">
      <dsp:nvSpPr>
        <dsp:cNvPr id="0" name=""/>
        <dsp:cNvSpPr/>
      </dsp:nvSpPr>
      <dsp:spPr>
        <a:xfrm>
          <a:off x="2355850" y="2444570"/>
          <a:ext cx="452659" cy="52952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tint val="6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100" kern="1200"/>
        </a:p>
      </dsp:txBody>
      <dsp:txXfrm>
        <a:off x="2355850" y="2550475"/>
        <a:ext cx="316861" cy="317716"/>
      </dsp:txXfrm>
    </dsp:sp>
    <dsp:sp modelId="{E91DCC68-7B13-EC41-83B4-5C9CE04D9BBC}">
      <dsp:nvSpPr>
        <dsp:cNvPr id="0" name=""/>
        <dsp:cNvSpPr/>
      </dsp:nvSpPr>
      <dsp:spPr>
        <a:xfrm>
          <a:off x="2996406" y="2068777"/>
          <a:ext cx="2135187" cy="12811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Response Selection</a:t>
          </a:r>
          <a:endParaRPr lang="en-US" sz="2600" kern="1200" dirty="0"/>
        </a:p>
      </dsp:txBody>
      <dsp:txXfrm>
        <a:off x="3033928" y="2106299"/>
        <a:ext cx="2060143" cy="1206068"/>
      </dsp:txXfrm>
    </dsp:sp>
    <dsp:sp modelId="{7560BF16-7DE3-1B44-B3EB-CADF7474740D}">
      <dsp:nvSpPr>
        <dsp:cNvPr id="0" name=""/>
        <dsp:cNvSpPr/>
      </dsp:nvSpPr>
      <dsp:spPr>
        <a:xfrm>
          <a:off x="5345112" y="2444570"/>
          <a:ext cx="452659" cy="52952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tint val="6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100" kern="1200"/>
        </a:p>
      </dsp:txBody>
      <dsp:txXfrm>
        <a:off x="5345112" y="2550475"/>
        <a:ext cx="316861" cy="317716"/>
      </dsp:txXfrm>
    </dsp:sp>
    <dsp:sp modelId="{5138E1D3-54A7-9842-9097-1EFE048EA89D}">
      <dsp:nvSpPr>
        <dsp:cNvPr id="0" name=""/>
        <dsp:cNvSpPr/>
      </dsp:nvSpPr>
      <dsp:spPr>
        <a:xfrm>
          <a:off x="5985668" y="2068777"/>
          <a:ext cx="2135187" cy="12811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Response Programming</a:t>
          </a:r>
          <a:endParaRPr lang="en-US" sz="2600" kern="1200" dirty="0"/>
        </a:p>
      </dsp:txBody>
      <dsp:txXfrm>
        <a:off x="6023190" y="2106299"/>
        <a:ext cx="2060143" cy="12060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DD07A5-62AF-7F48-8398-A81AA7CA9C35}">
      <dsp:nvSpPr>
        <dsp:cNvPr id="0" name=""/>
        <dsp:cNvSpPr/>
      </dsp:nvSpPr>
      <dsp:spPr>
        <a:xfrm>
          <a:off x="7180614" y="1009894"/>
          <a:ext cx="1217824" cy="4227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1357"/>
              </a:lnTo>
              <a:lnTo>
                <a:pt x="1217824" y="211357"/>
              </a:lnTo>
              <a:lnTo>
                <a:pt x="1217824" y="422715"/>
              </a:lnTo>
            </a:path>
          </a:pathLst>
        </a:custGeom>
        <a:noFill/>
        <a:ln w="6350" cap="flat" cmpd="sng" algn="in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1A6C2C-5124-2040-98DF-A55AF45D155D}">
      <dsp:nvSpPr>
        <dsp:cNvPr id="0" name=""/>
        <dsp:cNvSpPr/>
      </dsp:nvSpPr>
      <dsp:spPr>
        <a:xfrm>
          <a:off x="5157617" y="2439077"/>
          <a:ext cx="301939" cy="23551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55131"/>
              </a:lnTo>
              <a:lnTo>
                <a:pt x="301939" y="2355131"/>
              </a:lnTo>
            </a:path>
          </a:pathLst>
        </a:custGeom>
        <a:noFill/>
        <a:ln w="6350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F3E7C7-91B0-D74E-B4EC-16C18DC1BA76}">
      <dsp:nvSpPr>
        <dsp:cNvPr id="0" name=""/>
        <dsp:cNvSpPr/>
      </dsp:nvSpPr>
      <dsp:spPr>
        <a:xfrm>
          <a:off x="5157617" y="2439077"/>
          <a:ext cx="301939" cy="9259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5949"/>
              </a:lnTo>
              <a:lnTo>
                <a:pt x="301939" y="925949"/>
              </a:lnTo>
            </a:path>
          </a:pathLst>
        </a:custGeom>
        <a:noFill/>
        <a:ln w="6350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FB7F91-4926-EB4E-98E2-237C3C3E396C}">
      <dsp:nvSpPr>
        <dsp:cNvPr id="0" name=""/>
        <dsp:cNvSpPr/>
      </dsp:nvSpPr>
      <dsp:spPr>
        <a:xfrm>
          <a:off x="5962790" y="1009894"/>
          <a:ext cx="1217824" cy="422715"/>
        </a:xfrm>
        <a:custGeom>
          <a:avLst/>
          <a:gdLst/>
          <a:ahLst/>
          <a:cxnLst/>
          <a:rect l="0" t="0" r="0" b="0"/>
          <a:pathLst>
            <a:path>
              <a:moveTo>
                <a:pt x="1217824" y="0"/>
              </a:moveTo>
              <a:lnTo>
                <a:pt x="1217824" y="211357"/>
              </a:lnTo>
              <a:lnTo>
                <a:pt x="0" y="211357"/>
              </a:lnTo>
              <a:lnTo>
                <a:pt x="0" y="422715"/>
              </a:lnTo>
            </a:path>
          </a:pathLst>
        </a:custGeom>
        <a:noFill/>
        <a:ln w="6350" cap="flat" cmpd="sng" algn="in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C9E72C-7A3C-C245-BECA-41A26614B385}">
      <dsp:nvSpPr>
        <dsp:cNvPr id="0" name=""/>
        <dsp:cNvSpPr/>
      </dsp:nvSpPr>
      <dsp:spPr>
        <a:xfrm>
          <a:off x="1302851" y="3428"/>
          <a:ext cx="2012932" cy="100646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Stimulus Identification</a:t>
          </a:r>
          <a:endParaRPr lang="en-US" sz="2500" kern="1200" dirty="0"/>
        </a:p>
      </dsp:txBody>
      <dsp:txXfrm>
        <a:off x="1302851" y="3428"/>
        <a:ext cx="2012932" cy="1006466"/>
      </dsp:txXfrm>
    </dsp:sp>
    <dsp:sp modelId="{FDA93710-BEAB-EF4E-A7A2-593BF6C85EA3}">
      <dsp:nvSpPr>
        <dsp:cNvPr id="0" name=""/>
        <dsp:cNvSpPr/>
      </dsp:nvSpPr>
      <dsp:spPr>
        <a:xfrm>
          <a:off x="3738499" y="3428"/>
          <a:ext cx="2012932" cy="100646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Response Selection</a:t>
          </a:r>
          <a:endParaRPr lang="en-US" sz="2500" kern="1200" dirty="0"/>
        </a:p>
      </dsp:txBody>
      <dsp:txXfrm>
        <a:off x="3738499" y="3428"/>
        <a:ext cx="2012932" cy="1006466"/>
      </dsp:txXfrm>
    </dsp:sp>
    <dsp:sp modelId="{E02C00CA-12C3-064B-85F6-C136325AB026}">
      <dsp:nvSpPr>
        <dsp:cNvPr id="0" name=""/>
        <dsp:cNvSpPr/>
      </dsp:nvSpPr>
      <dsp:spPr>
        <a:xfrm>
          <a:off x="6174148" y="3428"/>
          <a:ext cx="2012932" cy="100646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Response Programming</a:t>
          </a:r>
          <a:endParaRPr lang="en-US" sz="2500" kern="1200" dirty="0"/>
        </a:p>
      </dsp:txBody>
      <dsp:txXfrm>
        <a:off x="6174148" y="3428"/>
        <a:ext cx="2012932" cy="1006466"/>
      </dsp:txXfrm>
    </dsp:sp>
    <dsp:sp modelId="{5E42245B-F287-0848-8FE0-9FD3D5A8B114}">
      <dsp:nvSpPr>
        <dsp:cNvPr id="0" name=""/>
        <dsp:cNvSpPr/>
      </dsp:nvSpPr>
      <dsp:spPr>
        <a:xfrm>
          <a:off x="4956323" y="1432610"/>
          <a:ext cx="2012932" cy="1006466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Muscles</a:t>
          </a:r>
          <a:endParaRPr lang="en-US" sz="2500" kern="1200" dirty="0"/>
        </a:p>
      </dsp:txBody>
      <dsp:txXfrm>
        <a:off x="4956323" y="1432610"/>
        <a:ext cx="2012932" cy="1006466"/>
      </dsp:txXfrm>
    </dsp:sp>
    <dsp:sp modelId="{C1A9851E-0D3C-534A-ACB3-B8657F8F6756}">
      <dsp:nvSpPr>
        <dsp:cNvPr id="0" name=""/>
        <dsp:cNvSpPr/>
      </dsp:nvSpPr>
      <dsp:spPr>
        <a:xfrm>
          <a:off x="5459556" y="2861792"/>
          <a:ext cx="2012932" cy="1006466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Movement</a:t>
          </a:r>
          <a:endParaRPr lang="en-US" sz="2500" kern="1200" dirty="0"/>
        </a:p>
      </dsp:txBody>
      <dsp:txXfrm>
        <a:off x="5459556" y="2861792"/>
        <a:ext cx="2012932" cy="1006466"/>
      </dsp:txXfrm>
    </dsp:sp>
    <dsp:sp modelId="{0D807CA8-7A9A-0341-B583-86416F6C05EE}">
      <dsp:nvSpPr>
        <dsp:cNvPr id="0" name=""/>
        <dsp:cNvSpPr/>
      </dsp:nvSpPr>
      <dsp:spPr>
        <a:xfrm>
          <a:off x="5459556" y="4290975"/>
          <a:ext cx="2012932" cy="1006466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Environment</a:t>
          </a:r>
          <a:endParaRPr lang="en-US" sz="2500" kern="1200" dirty="0"/>
        </a:p>
      </dsp:txBody>
      <dsp:txXfrm>
        <a:off x="5459556" y="4290975"/>
        <a:ext cx="2012932" cy="1006466"/>
      </dsp:txXfrm>
    </dsp:sp>
    <dsp:sp modelId="{9DF6F4E2-5398-534B-92A4-3A19C9AF28A3}">
      <dsp:nvSpPr>
        <dsp:cNvPr id="0" name=""/>
        <dsp:cNvSpPr/>
      </dsp:nvSpPr>
      <dsp:spPr>
        <a:xfrm>
          <a:off x="7391972" y="1432610"/>
          <a:ext cx="2012932" cy="1006466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Reference of Expected Results</a:t>
          </a:r>
          <a:endParaRPr lang="en-US" sz="2500" kern="1200" dirty="0"/>
        </a:p>
      </dsp:txBody>
      <dsp:txXfrm>
        <a:off x="7391972" y="1432610"/>
        <a:ext cx="2012932" cy="100646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DD07A5-62AF-7F48-8398-A81AA7CA9C35}">
      <dsp:nvSpPr>
        <dsp:cNvPr id="0" name=""/>
        <dsp:cNvSpPr/>
      </dsp:nvSpPr>
      <dsp:spPr>
        <a:xfrm>
          <a:off x="6193885" y="531901"/>
          <a:ext cx="1581437" cy="9895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4769"/>
              </a:lnTo>
              <a:lnTo>
                <a:pt x="1581437" y="494769"/>
              </a:lnTo>
              <a:lnTo>
                <a:pt x="1581437" y="989539"/>
              </a:lnTo>
            </a:path>
          </a:pathLst>
        </a:custGeom>
        <a:noFill/>
        <a:ln w="6350" cap="flat" cmpd="sng" algn="in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1A6C2C-5124-2040-98DF-A55AF45D155D}">
      <dsp:nvSpPr>
        <dsp:cNvPr id="0" name=""/>
        <dsp:cNvSpPr/>
      </dsp:nvSpPr>
      <dsp:spPr>
        <a:xfrm>
          <a:off x="2447119" y="2073085"/>
          <a:ext cx="286075" cy="28596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59651"/>
              </a:lnTo>
              <a:lnTo>
                <a:pt x="286075" y="2859651"/>
              </a:lnTo>
            </a:path>
          </a:pathLst>
        </a:custGeom>
        <a:noFill/>
        <a:ln w="6350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F3E7C7-91B0-D74E-B4EC-16C18DC1BA76}">
      <dsp:nvSpPr>
        <dsp:cNvPr id="0" name=""/>
        <dsp:cNvSpPr/>
      </dsp:nvSpPr>
      <dsp:spPr>
        <a:xfrm>
          <a:off x="2447119" y="2073085"/>
          <a:ext cx="286075" cy="12468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6843"/>
              </a:lnTo>
              <a:lnTo>
                <a:pt x="286075" y="1246843"/>
              </a:lnTo>
            </a:path>
          </a:pathLst>
        </a:custGeom>
        <a:noFill/>
        <a:ln w="6350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FB7F91-4926-EB4E-98E2-237C3C3E396C}">
      <dsp:nvSpPr>
        <dsp:cNvPr id="0" name=""/>
        <dsp:cNvSpPr/>
      </dsp:nvSpPr>
      <dsp:spPr>
        <a:xfrm>
          <a:off x="3209987" y="531901"/>
          <a:ext cx="2983897" cy="989539"/>
        </a:xfrm>
        <a:custGeom>
          <a:avLst/>
          <a:gdLst/>
          <a:ahLst/>
          <a:cxnLst/>
          <a:rect l="0" t="0" r="0" b="0"/>
          <a:pathLst>
            <a:path>
              <a:moveTo>
                <a:pt x="2983897" y="0"/>
              </a:moveTo>
              <a:lnTo>
                <a:pt x="2983897" y="494769"/>
              </a:lnTo>
              <a:lnTo>
                <a:pt x="0" y="494769"/>
              </a:lnTo>
              <a:lnTo>
                <a:pt x="0" y="989539"/>
              </a:lnTo>
            </a:path>
          </a:pathLst>
        </a:custGeom>
        <a:noFill/>
        <a:ln w="6350" cap="flat" cmpd="sng" algn="in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C9E72C-7A3C-C245-BECA-41A26614B385}">
      <dsp:nvSpPr>
        <dsp:cNvPr id="0" name=""/>
        <dsp:cNvSpPr/>
      </dsp:nvSpPr>
      <dsp:spPr>
        <a:xfrm>
          <a:off x="576387" y="2168"/>
          <a:ext cx="1545047" cy="51913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Stimulus Identification</a:t>
          </a:r>
          <a:endParaRPr lang="en-US" sz="1800" kern="1200" dirty="0"/>
        </a:p>
      </dsp:txBody>
      <dsp:txXfrm>
        <a:off x="576387" y="2168"/>
        <a:ext cx="1545047" cy="519131"/>
      </dsp:txXfrm>
    </dsp:sp>
    <dsp:sp modelId="{FDA93710-BEAB-EF4E-A7A2-593BF6C85EA3}">
      <dsp:nvSpPr>
        <dsp:cNvPr id="0" name=""/>
        <dsp:cNvSpPr/>
      </dsp:nvSpPr>
      <dsp:spPr>
        <a:xfrm>
          <a:off x="3110975" y="2168"/>
          <a:ext cx="1409669" cy="53489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Response Selection</a:t>
          </a:r>
          <a:endParaRPr lang="en-US" sz="1800" kern="1200" dirty="0"/>
        </a:p>
      </dsp:txBody>
      <dsp:txXfrm>
        <a:off x="3110975" y="2168"/>
        <a:ext cx="1409669" cy="534893"/>
      </dsp:txXfrm>
    </dsp:sp>
    <dsp:sp modelId="{E02C00CA-12C3-064B-85F6-C136325AB026}">
      <dsp:nvSpPr>
        <dsp:cNvPr id="0" name=""/>
        <dsp:cNvSpPr/>
      </dsp:nvSpPr>
      <dsp:spPr>
        <a:xfrm>
          <a:off x="5510183" y="2168"/>
          <a:ext cx="1367402" cy="52973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Response Programming</a:t>
          </a:r>
          <a:endParaRPr lang="en-US" sz="1800" kern="1200" dirty="0"/>
        </a:p>
      </dsp:txBody>
      <dsp:txXfrm>
        <a:off x="5510183" y="2168"/>
        <a:ext cx="1367402" cy="529733"/>
      </dsp:txXfrm>
    </dsp:sp>
    <dsp:sp modelId="{5E42245B-F287-0848-8FE0-9FD3D5A8B114}">
      <dsp:nvSpPr>
        <dsp:cNvPr id="0" name=""/>
        <dsp:cNvSpPr/>
      </dsp:nvSpPr>
      <dsp:spPr>
        <a:xfrm>
          <a:off x="2256401" y="1521441"/>
          <a:ext cx="1907172" cy="551644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Muscles</a:t>
          </a:r>
          <a:endParaRPr lang="en-US" sz="1800" kern="1200" dirty="0"/>
        </a:p>
      </dsp:txBody>
      <dsp:txXfrm>
        <a:off x="2256401" y="1521441"/>
        <a:ext cx="1907172" cy="551644"/>
      </dsp:txXfrm>
    </dsp:sp>
    <dsp:sp modelId="{C1A9851E-0D3C-534A-ACB3-B8657F8F6756}">
      <dsp:nvSpPr>
        <dsp:cNvPr id="0" name=""/>
        <dsp:cNvSpPr/>
      </dsp:nvSpPr>
      <dsp:spPr>
        <a:xfrm>
          <a:off x="2733194" y="3062625"/>
          <a:ext cx="1696541" cy="514607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Movement</a:t>
          </a:r>
          <a:endParaRPr lang="en-US" sz="1800" kern="1200" dirty="0"/>
        </a:p>
      </dsp:txBody>
      <dsp:txXfrm>
        <a:off x="2733194" y="3062625"/>
        <a:ext cx="1696541" cy="514607"/>
      </dsp:txXfrm>
    </dsp:sp>
    <dsp:sp modelId="{0D807CA8-7A9A-0341-B583-86416F6C05EE}">
      <dsp:nvSpPr>
        <dsp:cNvPr id="0" name=""/>
        <dsp:cNvSpPr/>
      </dsp:nvSpPr>
      <dsp:spPr>
        <a:xfrm>
          <a:off x="2733194" y="4566772"/>
          <a:ext cx="1520168" cy="731929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Environment</a:t>
          </a:r>
          <a:endParaRPr lang="en-US" sz="1800" kern="1200" dirty="0"/>
        </a:p>
      </dsp:txBody>
      <dsp:txXfrm>
        <a:off x="2733194" y="4566772"/>
        <a:ext cx="1520168" cy="731929"/>
      </dsp:txXfrm>
    </dsp:sp>
    <dsp:sp modelId="{9DF6F4E2-5398-534B-92A4-3A19C9AF28A3}">
      <dsp:nvSpPr>
        <dsp:cNvPr id="0" name=""/>
        <dsp:cNvSpPr/>
      </dsp:nvSpPr>
      <dsp:spPr>
        <a:xfrm>
          <a:off x="5419275" y="1521441"/>
          <a:ext cx="4712092" cy="2356046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Reference of Expected Results</a:t>
          </a:r>
          <a:endParaRPr lang="en-US" sz="2800" kern="1200" dirty="0"/>
        </a:p>
      </dsp:txBody>
      <dsp:txXfrm>
        <a:off x="5419275" y="1521441"/>
        <a:ext cx="4712092" cy="235604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413C17-6CDD-7245-8864-3B16D5C4CA3C}">
      <dsp:nvSpPr>
        <dsp:cNvPr id="0" name=""/>
        <dsp:cNvSpPr/>
      </dsp:nvSpPr>
      <dsp:spPr>
        <a:xfrm>
          <a:off x="1768050" y="756"/>
          <a:ext cx="959202" cy="62348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Cognitive Processing</a:t>
          </a:r>
          <a:endParaRPr lang="en-US" sz="1300" kern="1200" dirty="0"/>
        </a:p>
      </dsp:txBody>
      <dsp:txXfrm>
        <a:off x="1798486" y="31192"/>
        <a:ext cx="898330" cy="562609"/>
      </dsp:txXfrm>
    </dsp:sp>
    <dsp:sp modelId="{84F74F26-840E-0146-9D97-C1C9F8DEF161}">
      <dsp:nvSpPr>
        <dsp:cNvPr id="0" name=""/>
        <dsp:cNvSpPr/>
      </dsp:nvSpPr>
      <dsp:spPr>
        <a:xfrm>
          <a:off x="1416198" y="312497"/>
          <a:ext cx="1662906" cy="1662906"/>
        </a:xfrm>
        <a:custGeom>
          <a:avLst/>
          <a:gdLst/>
          <a:ahLst/>
          <a:cxnLst/>
          <a:rect l="0" t="0" r="0" b="0"/>
          <a:pathLst>
            <a:path>
              <a:moveTo>
                <a:pt x="1439775" y="264656"/>
              </a:moveTo>
              <a:arcTo wR="831453" hR="831453" stAng="19021431" swAng="2301853"/>
            </a:path>
          </a:pathLst>
        </a:custGeom>
        <a:noFill/>
        <a:ln w="635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83BDEA-320B-9242-8587-ED7738691721}">
      <dsp:nvSpPr>
        <dsp:cNvPr id="0" name=""/>
        <dsp:cNvSpPr/>
      </dsp:nvSpPr>
      <dsp:spPr>
        <a:xfrm>
          <a:off x="2488109" y="1247935"/>
          <a:ext cx="959202" cy="62348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Motor Action</a:t>
          </a:r>
          <a:endParaRPr lang="en-US" sz="1300" kern="1200" dirty="0"/>
        </a:p>
      </dsp:txBody>
      <dsp:txXfrm>
        <a:off x="2518545" y="1278371"/>
        <a:ext cx="898330" cy="562609"/>
      </dsp:txXfrm>
    </dsp:sp>
    <dsp:sp modelId="{7D732990-1D2B-1040-B7B7-BB4B8693C571}">
      <dsp:nvSpPr>
        <dsp:cNvPr id="0" name=""/>
        <dsp:cNvSpPr/>
      </dsp:nvSpPr>
      <dsp:spPr>
        <a:xfrm>
          <a:off x="1416198" y="312497"/>
          <a:ext cx="1662906" cy="1662906"/>
        </a:xfrm>
        <a:custGeom>
          <a:avLst/>
          <a:gdLst/>
          <a:ahLst/>
          <a:cxnLst/>
          <a:rect l="0" t="0" r="0" b="0"/>
          <a:pathLst>
            <a:path>
              <a:moveTo>
                <a:pt x="1086519" y="1622816"/>
              </a:moveTo>
              <a:arcTo wR="831453" hR="831453" stAng="4328115" swAng="2143769"/>
            </a:path>
          </a:pathLst>
        </a:custGeom>
        <a:noFill/>
        <a:ln w="635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563FC3-04BA-E04F-A658-E2C5A2E515B0}">
      <dsp:nvSpPr>
        <dsp:cNvPr id="0" name=""/>
        <dsp:cNvSpPr/>
      </dsp:nvSpPr>
      <dsp:spPr>
        <a:xfrm>
          <a:off x="1047990" y="1247935"/>
          <a:ext cx="959202" cy="62348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Sensory Perception</a:t>
          </a:r>
          <a:endParaRPr lang="en-US" sz="1300" kern="1200" dirty="0"/>
        </a:p>
      </dsp:txBody>
      <dsp:txXfrm>
        <a:off x="1078426" y="1278371"/>
        <a:ext cx="898330" cy="562609"/>
      </dsp:txXfrm>
    </dsp:sp>
    <dsp:sp modelId="{D9BAE5E1-7366-3241-8066-EDEF9805A365}">
      <dsp:nvSpPr>
        <dsp:cNvPr id="0" name=""/>
        <dsp:cNvSpPr/>
      </dsp:nvSpPr>
      <dsp:spPr>
        <a:xfrm>
          <a:off x="1416198" y="312497"/>
          <a:ext cx="1662906" cy="1662906"/>
        </a:xfrm>
        <a:custGeom>
          <a:avLst/>
          <a:gdLst/>
          <a:ahLst/>
          <a:cxnLst/>
          <a:rect l="0" t="0" r="0" b="0"/>
          <a:pathLst>
            <a:path>
              <a:moveTo>
                <a:pt x="2692" y="764598"/>
              </a:moveTo>
              <a:arcTo wR="831453" hR="831453" stAng="11076716" swAng="2301853"/>
            </a:path>
          </a:pathLst>
        </a:custGeom>
        <a:noFill/>
        <a:ln w="635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413C17-6CDD-7245-8864-3B16D5C4CA3C}">
      <dsp:nvSpPr>
        <dsp:cNvPr id="0" name=""/>
        <dsp:cNvSpPr/>
      </dsp:nvSpPr>
      <dsp:spPr>
        <a:xfrm>
          <a:off x="1768050" y="756"/>
          <a:ext cx="959202" cy="62348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Cognitive Processing</a:t>
          </a:r>
          <a:endParaRPr lang="en-US" sz="1300" kern="1200" dirty="0"/>
        </a:p>
      </dsp:txBody>
      <dsp:txXfrm>
        <a:off x="1798486" y="31192"/>
        <a:ext cx="898330" cy="562609"/>
      </dsp:txXfrm>
    </dsp:sp>
    <dsp:sp modelId="{84F74F26-840E-0146-9D97-C1C9F8DEF161}">
      <dsp:nvSpPr>
        <dsp:cNvPr id="0" name=""/>
        <dsp:cNvSpPr/>
      </dsp:nvSpPr>
      <dsp:spPr>
        <a:xfrm>
          <a:off x="1416198" y="312497"/>
          <a:ext cx="1662906" cy="1662906"/>
        </a:xfrm>
        <a:custGeom>
          <a:avLst/>
          <a:gdLst/>
          <a:ahLst/>
          <a:cxnLst/>
          <a:rect l="0" t="0" r="0" b="0"/>
          <a:pathLst>
            <a:path>
              <a:moveTo>
                <a:pt x="1439775" y="264656"/>
              </a:moveTo>
              <a:arcTo wR="831453" hR="831453" stAng="19021431" swAng="2301853"/>
            </a:path>
          </a:pathLst>
        </a:custGeom>
        <a:noFill/>
        <a:ln w="635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83BDEA-320B-9242-8587-ED7738691721}">
      <dsp:nvSpPr>
        <dsp:cNvPr id="0" name=""/>
        <dsp:cNvSpPr/>
      </dsp:nvSpPr>
      <dsp:spPr>
        <a:xfrm>
          <a:off x="2488109" y="1247935"/>
          <a:ext cx="959202" cy="62348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Motor Action</a:t>
          </a:r>
          <a:endParaRPr lang="en-US" sz="1300" kern="1200" dirty="0"/>
        </a:p>
      </dsp:txBody>
      <dsp:txXfrm>
        <a:off x="2518545" y="1278371"/>
        <a:ext cx="898330" cy="562609"/>
      </dsp:txXfrm>
    </dsp:sp>
    <dsp:sp modelId="{7D732990-1D2B-1040-B7B7-BB4B8693C571}">
      <dsp:nvSpPr>
        <dsp:cNvPr id="0" name=""/>
        <dsp:cNvSpPr/>
      </dsp:nvSpPr>
      <dsp:spPr>
        <a:xfrm>
          <a:off x="1416198" y="312497"/>
          <a:ext cx="1662906" cy="1662906"/>
        </a:xfrm>
        <a:custGeom>
          <a:avLst/>
          <a:gdLst/>
          <a:ahLst/>
          <a:cxnLst/>
          <a:rect l="0" t="0" r="0" b="0"/>
          <a:pathLst>
            <a:path>
              <a:moveTo>
                <a:pt x="1086519" y="1622816"/>
              </a:moveTo>
              <a:arcTo wR="831453" hR="831453" stAng="4328115" swAng="2143769"/>
            </a:path>
          </a:pathLst>
        </a:custGeom>
        <a:noFill/>
        <a:ln w="635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563FC3-04BA-E04F-A658-E2C5A2E515B0}">
      <dsp:nvSpPr>
        <dsp:cNvPr id="0" name=""/>
        <dsp:cNvSpPr/>
      </dsp:nvSpPr>
      <dsp:spPr>
        <a:xfrm>
          <a:off x="1047990" y="1247935"/>
          <a:ext cx="959202" cy="62348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Sensory Perception</a:t>
          </a:r>
          <a:endParaRPr lang="en-US" sz="1300" kern="1200" dirty="0"/>
        </a:p>
      </dsp:txBody>
      <dsp:txXfrm>
        <a:off x="1078426" y="1278371"/>
        <a:ext cx="898330" cy="562609"/>
      </dsp:txXfrm>
    </dsp:sp>
    <dsp:sp modelId="{D9BAE5E1-7366-3241-8066-EDEF9805A365}">
      <dsp:nvSpPr>
        <dsp:cNvPr id="0" name=""/>
        <dsp:cNvSpPr/>
      </dsp:nvSpPr>
      <dsp:spPr>
        <a:xfrm>
          <a:off x="1416198" y="312497"/>
          <a:ext cx="1662906" cy="1662906"/>
        </a:xfrm>
        <a:custGeom>
          <a:avLst/>
          <a:gdLst/>
          <a:ahLst/>
          <a:cxnLst/>
          <a:rect l="0" t="0" r="0" b="0"/>
          <a:pathLst>
            <a:path>
              <a:moveTo>
                <a:pt x="2692" y="764598"/>
              </a:moveTo>
              <a:arcTo wR="831453" hR="831453" stAng="11076716" swAng="2301853"/>
            </a:path>
          </a:pathLst>
        </a:custGeom>
        <a:noFill/>
        <a:ln w="635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413C17-6CDD-7245-8864-3B16D5C4CA3C}">
      <dsp:nvSpPr>
        <dsp:cNvPr id="0" name=""/>
        <dsp:cNvSpPr/>
      </dsp:nvSpPr>
      <dsp:spPr>
        <a:xfrm>
          <a:off x="2807100" y="245"/>
          <a:ext cx="2239545" cy="145570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Cognitive Processing</a:t>
          </a:r>
          <a:endParaRPr lang="en-US" sz="3100" kern="1200" dirty="0"/>
        </a:p>
      </dsp:txBody>
      <dsp:txXfrm>
        <a:off x="2878162" y="71307"/>
        <a:ext cx="2097421" cy="1313580"/>
      </dsp:txXfrm>
    </dsp:sp>
    <dsp:sp modelId="{84F74F26-840E-0146-9D97-C1C9F8DEF161}">
      <dsp:nvSpPr>
        <dsp:cNvPr id="0" name=""/>
        <dsp:cNvSpPr/>
      </dsp:nvSpPr>
      <dsp:spPr>
        <a:xfrm>
          <a:off x="1987017" y="728097"/>
          <a:ext cx="3879711" cy="3879711"/>
        </a:xfrm>
        <a:custGeom>
          <a:avLst/>
          <a:gdLst/>
          <a:ahLst/>
          <a:cxnLst/>
          <a:rect l="0" t="0" r="0" b="0"/>
          <a:pathLst>
            <a:path>
              <a:moveTo>
                <a:pt x="3359630" y="618008"/>
              </a:moveTo>
              <a:arcTo wR="1939855" hR="1939855" stAng="19022740" swAng="2300060"/>
            </a:path>
          </a:pathLst>
        </a:custGeom>
        <a:noFill/>
        <a:ln w="635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83BDEA-320B-9242-8587-ED7738691721}">
      <dsp:nvSpPr>
        <dsp:cNvPr id="0" name=""/>
        <dsp:cNvSpPr/>
      </dsp:nvSpPr>
      <dsp:spPr>
        <a:xfrm>
          <a:off x="4487065" y="2910029"/>
          <a:ext cx="2239545" cy="145570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Motor Action</a:t>
          </a:r>
          <a:endParaRPr lang="en-US" sz="3100" kern="1200" dirty="0"/>
        </a:p>
      </dsp:txBody>
      <dsp:txXfrm>
        <a:off x="4558127" y="2981091"/>
        <a:ext cx="2097421" cy="1313580"/>
      </dsp:txXfrm>
    </dsp:sp>
    <dsp:sp modelId="{7D732990-1D2B-1040-B7B7-BB4B8693C571}">
      <dsp:nvSpPr>
        <dsp:cNvPr id="0" name=""/>
        <dsp:cNvSpPr/>
      </dsp:nvSpPr>
      <dsp:spPr>
        <a:xfrm>
          <a:off x="1987017" y="728097"/>
          <a:ext cx="3879711" cy="3879711"/>
        </a:xfrm>
        <a:custGeom>
          <a:avLst/>
          <a:gdLst/>
          <a:ahLst/>
          <a:cxnLst/>
          <a:rect l="0" t="0" r="0" b="0"/>
          <a:pathLst>
            <a:path>
              <a:moveTo>
                <a:pt x="2534266" y="3786397"/>
              </a:moveTo>
              <a:arcTo wR="1939855" hR="1939855" stAng="4329382" swAng="2141236"/>
            </a:path>
          </a:pathLst>
        </a:custGeom>
        <a:noFill/>
        <a:ln w="635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563FC3-04BA-E04F-A658-E2C5A2E515B0}">
      <dsp:nvSpPr>
        <dsp:cNvPr id="0" name=""/>
        <dsp:cNvSpPr/>
      </dsp:nvSpPr>
      <dsp:spPr>
        <a:xfrm>
          <a:off x="1127136" y="2910029"/>
          <a:ext cx="2239545" cy="145570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Sensory Perception</a:t>
          </a:r>
          <a:endParaRPr lang="en-US" sz="3100" kern="1200" dirty="0"/>
        </a:p>
      </dsp:txBody>
      <dsp:txXfrm>
        <a:off x="1198198" y="2981091"/>
        <a:ext cx="2097421" cy="1313580"/>
      </dsp:txXfrm>
    </dsp:sp>
    <dsp:sp modelId="{D9BAE5E1-7366-3241-8066-EDEF9805A365}">
      <dsp:nvSpPr>
        <dsp:cNvPr id="0" name=""/>
        <dsp:cNvSpPr/>
      </dsp:nvSpPr>
      <dsp:spPr>
        <a:xfrm>
          <a:off x="1987017" y="728097"/>
          <a:ext cx="3879711" cy="3879711"/>
        </a:xfrm>
        <a:custGeom>
          <a:avLst/>
          <a:gdLst/>
          <a:ahLst/>
          <a:cxnLst/>
          <a:rect l="0" t="0" r="0" b="0"/>
          <a:pathLst>
            <a:path>
              <a:moveTo>
                <a:pt x="6302" y="1783606"/>
              </a:moveTo>
              <a:arcTo wR="1939855" hR="1939855" stAng="11077199" swAng="2300060"/>
            </a:path>
          </a:pathLst>
        </a:custGeom>
        <a:noFill/>
        <a:ln w="635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DE4136-C3D0-3E46-BA03-0026052358CF}" type="datetimeFigureOut">
              <a:rPr lang="en-US" smtClean="0"/>
              <a:t>9/11/17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D3C32A-6ACF-1A44-B5CE-E9DD523E34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990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Open loop only</a:t>
            </a:r>
            <a:r>
              <a:rPr lang="en-US" baseline="0" dirty="0" smtClean="0"/>
              <a:t> makes sense with discrete fast movements, where you don’t have to control for error. </a:t>
            </a:r>
          </a:p>
          <a:p>
            <a:r>
              <a:rPr lang="en-US" baseline="0" dirty="0" smtClean="0"/>
              <a:t>No sensory feedback.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D3C32A-6ACF-1A44-B5CE-E9DD523E34B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582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D3C32A-6ACF-1A44-B5CE-E9DD523E34B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8904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Expectations: generate movement in a form that is appropriate for its surroundings</a:t>
            </a:r>
          </a:p>
          <a:p>
            <a:r>
              <a:rPr lang="en-US" dirty="0" smtClean="0"/>
              <a:t>This</a:t>
            </a:r>
            <a:r>
              <a:rPr lang="en-US" baseline="0" dirty="0" smtClean="0"/>
              <a:t> ability to compare expectations with reality during movement is how we’re able to correct for errors during movement.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D3C32A-6ACF-1A44-B5CE-E9DD523E34B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3992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771071-B70D-AF4E-A367-7611CC8CCC3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2097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Another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way to look at the information processing model is as a continuous cycle.  Or as a conversation between the brain and the body.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Feedforward or a top-down approach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Feedback or a bottom-up approach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 ability to produce coordinated movement in a variable environment reflects the essential relationship between the feedforward motor plan and sensory feedback. 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771071-B70D-AF4E-A367-7611CC8CCC3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4934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D3C32A-6ACF-1A44-B5CE-E9DD523E34B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425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1160EA64-D806-43AC-9DF2-F8C432F32B4C}" type="datetimeFigureOut">
              <a:rPr lang="en-US" smtClean="0"/>
              <a:t>9/11/17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smtClean="0"/>
              <a:t>9/11/17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160EA64-D806-43AC-9DF2-F8C432F32B4C}" type="datetimeFigureOut">
              <a:rPr lang="en-US" smtClean="0"/>
              <a:t>9/11/17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smtClean="0"/>
              <a:t>9/11/17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smtClean="0"/>
              <a:t>9/11/17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smtClean="0"/>
              <a:t>9/11/17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smtClean="0"/>
              <a:t>9/11/17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1BE4249-C0D0-4B06-8692-E8BB871AF643}" type="datetimeFigureOut">
              <a:rPr lang="en-US" smtClean="0"/>
              <a:t>9/11/17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42B0DB6-F5C7-45FB-8CF3-31B45F9C2DAC}" type="datetimeFigureOut">
              <a:rPr lang="en-US" smtClean="0"/>
              <a:t>9/11/17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smtClean="0"/>
              <a:t>9/11/17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smtClean="0"/>
              <a:t>9/11/17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1160EA64-D806-43AC-9DF2-F8C432F32B4C}" type="datetimeFigureOut">
              <a:rPr lang="en-US" smtClean="0"/>
              <a:t>9/11/17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77638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32" r:id="rId2"/>
    <p:sldLayoutId id="2147483933" r:id="rId3"/>
    <p:sldLayoutId id="2147483934" r:id="rId4"/>
    <p:sldLayoutId id="2147483935" r:id="rId5"/>
    <p:sldLayoutId id="2147483936" r:id="rId6"/>
    <p:sldLayoutId id="2147483937" r:id="rId7"/>
    <p:sldLayoutId id="2147483938" r:id="rId8"/>
    <p:sldLayoutId id="2147483939" r:id="rId9"/>
    <p:sldLayoutId id="2147483940" r:id="rId10"/>
    <p:sldLayoutId id="2147483941" r:id="rId11"/>
  </p:sldLayoutIdLst>
  <p:hf sldNum="0" hdr="0" ftr="0" dt="0"/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diagramQuickStyle" Target="../diagrams/quickStyle2.xml"/><Relationship Id="rId12" Type="http://schemas.openxmlformats.org/officeDocument/2006/relationships/diagramColors" Target="../diagrams/colors2.xml"/><Relationship Id="rId13" Type="http://schemas.microsoft.com/office/2007/relationships/diagramDrawing" Target="../diagrams/drawing2.xml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8" Type="http://schemas.openxmlformats.org/officeDocument/2006/relationships/image" Target="../media/image1.png"/><Relationship Id="rId9" Type="http://schemas.openxmlformats.org/officeDocument/2006/relationships/diagramData" Target="../diagrams/data2.xml"/><Relationship Id="rId10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4" Type="http://schemas.openxmlformats.org/officeDocument/2006/relationships/diagramLayout" Target="../diagrams/layout3.xml"/><Relationship Id="rId5" Type="http://schemas.openxmlformats.org/officeDocument/2006/relationships/diagramQuickStyle" Target="../diagrams/quickStyle3.xml"/><Relationship Id="rId6" Type="http://schemas.openxmlformats.org/officeDocument/2006/relationships/diagramColors" Target="../diagrams/colors3.xml"/><Relationship Id="rId7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4" Type="http://schemas.openxmlformats.org/officeDocument/2006/relationships/diagramLayout" Target="../diagrams/layout4.xml"/><Relationship Id="rId5" Type="http://schemas.openxmlformats.org/officeDocument/2006/relationships/diagramQuickStyle" Target="../diagrams/quickStyle4.xml"/><Relationship Id="rId6" Type="http://schemas.openxmlformats.org/officeDocument/2006/relationships/diagramColors" Target="../diagrams/colors4.xml"/><Relationship Id="rId7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5" Type="http://schemas.openxmlformats.org/officeDocument/2006/relationships/diagramData" Target="../diagrams/data5.xml"/><Relationship Id="rId6" Type="http://schemas.openxmlformats.org/officeDocument/2006/relationships/diagramLayout" Target="../diagrams/layout5.xml"/><Relationship Id="rId7" Type="http://schemas.openxmlformats.org/officeDocument/2006/relationships/diagramQuickStyle" Target="../diagrams/quickStyle5.xml"/><Relationship Id="rId8" Type="http://schemas.openxmlformats.org/officeDocument/2006/relationships/diagramColors" Target="../diagrams/colors5.xml"/><Relationship Id="rId9" Type="http://schemas.microsoft.com/office/2007/relationships/diagramDrawing" Target="../diagrams/drawing5.xml"/><Relationship Id="rId1" Type="http://schemas.microsoft.com/office/2007/relationships/media" Target="../media/media1.m4v"/><Relationship Id="rId2" Type="http://schemas.openxmlformats.org/officeDocument/2006/relationships/video" Target="../media/media1.m4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4.xml"/><Relationship Id="rId5" Type="http://schemas.openxmlformats.org/officeDocument/2006/relationships/image" Target="../media/image4.png"/><Relationship Id="rId6" Type="http://schemas.openxmlformats.org/officeDocument/2006/relationships/diagramData" Target="../diagrams/data6.xml"/><Relationship Id="rId7" Type="http://schemas.openxmlformats.org/officeDocument/2006/relationships/diagramLayout" Target="../diagrams/layout6.xml"/><Relationship Id="rId8" Type="http://schemas.openxmlformats.org/officeDocument/2006/relationships/diagramQuickStyle" Target="../diagrams/quickStyle6.xml"/><Relationship Id="rId9" Type="http://schemas.openxmlformats.org/officeDocument/2006/relationships/diagramColors" Target="../diagrams/colors6.xml"/><Relationship Id="rId10" Type="http://schemas.microsoft.com/office/2007/relationships/diagramDrawing" Target="../diagrams/drawing6.xml"/><Relationship Id="rId1" Type="http://schemas.microsoft.com/office/2007/relationships/media" Target="../media/media2.m4v"/><Relationship Id="rId2" Type="http://schemas.openxmlformats.org/officeDocument/2006/relationships/video" Target="../media/media2.m4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jpg"/><Relationship Id="rId5" Type="http://schemas.openxmlformats.org/officeDocument/2006/relationships/diagramData" Target="../diagrams/data7.xml"/><Relationship Id="rId6" Type="http://schemas.openxmlformats.org/officeDocument/2006/relationships/diagramLayout" Target="../diagrams/layout7.xml"/><Relationship Id="rId7" Type="http://schemas.openxmlformats.org/officeDocument/2006/relationships/diagramQuickStyle" Target="../diagrams/quickStyle7.xml"/><Relationship Id="rId8" Type="http://schemas.openxmlformats.org/officeDocument/2006/relationships/diagramColors" Target="../diagrams/colors7.xml"/><Relationship Id="rId9" Type="http://schemas.microsoft.com/office/2007/relationships/diagramDrawing" Target="../diagrams/drawing7.xml"/><Relationship Id="rId10" Type="http://schemas.openxmlformats.org/officeDocument/2006/relationships/image" Target="../media/image1.png"/><Relationship Id="rId11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8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Cognition &amp; Action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Week 4</a:t>
            </a:r>
          </a:p>
          <a:p>
            <a:r>
              <a:rPr lang="en-US" dirty="0" smtClean="0"/>
              <a:t>Fall 2017</a:t>
            </a:r>
          </a:p>
          <a:p>
            <a:r>
              <a:rPr lang="en-US" dirty="0" smtClean="0"/>
              <a:t>KINS 484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117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2695" y="1470991"/>
            <a:ext cx="10588487" cy="519485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Students will be able to:</a:t>
            </a:r>
          </a:p>
          <a:p>
            <a:pPr lvl="1"/>
            <a:r>
              <a:rPr lang="en-US" sz="3600" dirty="0" smtClean="0"/>
              <a:t>Differentiate between open and closed loop control of </a:t>
            </a:r>
            <a:r>
              <a:rPr lang="en-US" sz="3600" dirty="0" smtClean="0"/>
              <a:t>movement</a:t>
            </a:r>
          </a:p>
          <a:p>
            <a:pPr lvl="1"/>
            <a:r>
              <a:rPr lang="en-US" sz="3600" dirty="0" smtClean="0"/>
              <a:t>Understand the value of attention and motivation in motor learning and development </a:t>
            </a:r>
            <a:endParaRPr lang="en-US" sz="3600" dirty="0" smtClean="0"/>
          </a:p>
          <a:p>
            <a:pPr lvl="1"/>
            <a:r>
              <a:rPr lang="en-US" sz="3600" dirty="0" smtClean="0"/>
              <a:t>Identify and describe key structures of the central and peripheral nervous system as they relate to movement </a:t>
            </a:r>
            <a:r>
              <a:rPr lang="en-US" sz="3600" dirty="0" smtClean="0"/>
              <a:t>production (Wednesday </a:t>
            </a:r>
            <a:r>
              <a:rPr lang="mr-IN" sz="3600" dirty="0" smtClean="0"/>
              <a:t>–</a:t>
            </a:r>
            <a:r>
              <a:rPr lang="en-US" sz="3600" dirty="0" smtClean="0"/>
              <a:t> Friday)</a:t>
            </a:r>
          </a:p>
        </p:txBody>
      </p:sp>
    </p:spTree>
    <p:extLst>
      <p:ext uri="{BB962C8B-B14F-4D97-AF65-F5344CB8AC3E}">
        <p14:creationId xmlns:p14="http://schemas.microsoft.com/office/powerpoint/2010/main" val="2034810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Open vs. Closed Loop Control of Movement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45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Loop </a:t>
            </a:r>
            <a:r>
              <a:rPr lang="en-US" dirty="0" smtClean="0"/>
              <a:t>Control = feedforward = top down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1069761"/>
              </p:ext>
            </p:extLst>
          </p:nvPr>
        </p:nvGraphicFramePr>
        <p:xfrm>
          <a:off x="1371600" y="2286000"/>
          <a:ext cx="96012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 descr="brain_in_profile_Clipart_Free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9362" y="1329454"/>
            <a:ext cx="2414916" cy="2125126"/>
          </a:xfrm>
          <a:prstGeom prst="rect">
            <a:avLst/>
          </a:prstGeom>
        </p:spPr>
      </p:pic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115224241"/>
              </p:ext>
            </p:extLst>
          </p:nvPr>
        </p:nvGraphicFramePr>
        <p:xfrm>
          <a:off x="2018748" y="3171318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196404" y="1233601"/>
            <a:ext cx="2516180" cy="2104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543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71599" y="685800"/>
            <a:ext cx="10581861" cy="1485900"/>
          </a:xfrm>
        </p:spPr>
        <p:txBody>
          <a:bodyPr/>
          <a:lstStyle/>
          <a:p>
            <a:r>
              <a:rPr lang="en-US" dirty="0" smtClean="0"/>
              <a:t>Closed </a:t>
            </a:r>
            <a:r>
              <a:rPr lang="en-US" dirty="0" smtClean="0"/>
              <a:t>Loop = using sensory feedback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866063"/>
              </p:ext>
            </p:extLst>
          </p:nvPr>
        </p:nvGraphicFramePr>
        <p:xfrm>
          <a:off x="-265044" y="1428750"/>
          <a:ext cx="10707756" cy="53008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Bent-Up Arrow 9"/>
          <p:cNvSpPr/>
          <p:nvPr/>
        </p:nvSpPr>
        <p:spPr>
          <a:xfrm>
            <a:off x="7328453" y="4079185"/>
            <a:ext cx="1378226" cy="2467389"/>
          </a:xfrm>
          <a:prstGeom prst="bentUpArrow">
            <a:avLst>
              <a:gd name="adj1" fmla="val 7946"/>
              <a:gd name="adj2" fmla="val 8749"/>
              <a:gd name="adj3" fmla="val 25000"/>
            </a:avLst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Bent-Up Arrow 10"/>
          <p:cNvSpPr/>
          <p:nvPr/>
        </p:nvSpPr>
        <p:spPr>
          <a:xfrm>
            <a:off x="7328452" y="4079184"/>
            <a:ext cx="1007165" cy="1009651"/>
          </a:xfrm>
          <a:prstGeom prst="bentUpArrow">
            <a:avLst>
              <a:gd name="adj1" fmla="val 7946"/>
              <a:gd name="adj2" fmla="val 10687"/>
              <a:gd name="adj3" fmla="val 25000"/>
            </a:avLst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819320" y="4079184"/>
            <a:ext cx="2789584" cy="2308324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Feedback from movement sensation (</a:t>
            </a:r>
            <a:r>
              <a:rPr lang="en-US" dirty="0" err="1" smtClean="0">
                <a:solidFill>
                  <a:schemeClr val="tx1"/>
                </a:solidFill>
              </a:rPr>
              <a:t>interoception</a:t>
            </a:r>
            <a:r>
              <a:rPr lang="en-US" dirty="0" smtClean="0">
                <a:solidFill>
                  <a:schemeClr val="tx1"/>
                </a:solidFill>
              </a:rPr>
              <a:t>) and from the environment (</a:t>
            </a:r>
            <a:r>
              <a:rPr lang="en-US" dirty="0" err="1" smtClean="0">
                <a:solidFill>
                  <a:schemeClr val="tx1"/>
                </a:solidFill>
              </a:rPr>
              <a:t>exteroception</a:t>
            </a:r>
            <a:r>
              <a:rPr lang="en-US" dirty="0" smtClean="0">
                <a:solidFill>
                  <a:schemeClr val="tx1"/>
                </a:solidFill>
              </a:rPr>
              <a:t>).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-Was there a difference between what I expected and what actually happened?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Donut 1"/>
          <p:cNvSpPr/>
          <p:nvPr/>
        </p:nvSpPr>
        <p:spPr>
          <a:xfrm>
            <a:off x="6864822" y="2511189"/>
            <a:ext cx="2565779" cy="1622587"/>
          </a:xfrm>
          <a:prstGeom prst="donut">
            <a:avLst>
              <a:gd name="adj" fmla="val 56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51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of Expected Results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090575"/>
              </p:ext>
            </p:extLst>
          </p:nvPr>
        </p:nvGraphicFramePr>
        <p:xfrm>
          <a:off x="-265044" y="1428750"/>
          <a:ext cx="10707756" cy="53008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261113" y="3538330"/>
            <a:ext cx="6255026" cy="26776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If the feedback matches what was expected, the movement was done correctly and no adjustments are necessary</a:t>
            </a:r>
          </a:p>
          <a:p>
            <a:endParaRPr lang="en-US" sz="2400" dirty="0"/>
          </a:p>
          <a:p>
            <a:r>
              <a:rPr lang="en-US" sz="2400" dirty="0" smtClean="0"/>
              <a:t>If there is a difference between the feedback received and the reference, then an error is signaled and a correction is required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2972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Loop vs. Closed Loop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Open Loop </a:t>
            </a:r>
            <a:r>
              <a:rPr lang="mr-IN" sz="2800" dirty="0" smtClean="0"/>
              <a:t>–</a:t>
            </a:r>
            <a:r>
              <a:rPr lang="en-US" sz="2800" dirty="0" smtClean="0"/>
              <a:t> </a:t>
            </a:r>
          </a:p>
          <a:p>
            <a:pPr lvl="1"/>
            <a:r>
              <a:rPr lang="en-US" sz="2800" dirty="0" smtClean="0"/>
              <a:t>Softball pitch</a:t>
            </a:r>
          </a:p>
          <a:p>
            <a:pPr lvl="1"/>
            <a:r>
              <a:rPr lang="en-US" sz="2800" dirty="0" smtClean="0"/>
              <a:t>Hitting the ball as a batter</a:t>
            </a:r>
          </a:p>
          <a:p>
            <a:pPr lvl="1"/>
            <a:r>
              <a:rPr lang="en-US" sz="2800" dirty="0" smtClean="0"/>
              <a:t>Letting go of the bow in archery</a:t>
            </a:r>
          </a:p>
          <a:p>
            <a:pPr lvl="1"/>
            <a:r>
              <a:rPr lang="en-US" sz="2800" dirty="0" smtClean="0"/>
              <a:t>Casting a fishing line</a:t>
            </a:r>
          </a:p>
          <a:p>
            <a:pPr lvl="1"/>
            <a:endParaRPr lang="en-US" sz="28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Closed Loop </a:t>
            </a:r>
            <a:r>
              <a:rPr lang="mr-IN" sz="2800" dirty="0" smtClean="0"/>
              <a:t>–</a:t>
            </a:r>
            <a:endParaRPr lang="en-US" sz="2800" dirty="0" smtClean="0"/>
          </a:p>
          <a:p>
            <a:pPr lvl="1"/>
            <a:r>
              <a:rPr lang="en-US" sz="2800" dirty="0" smtClean="0"/>
              <a:t>Driving a car</a:t>
            </a:r>
          </a:p>
          <a:p>
            <a:pPr lvl="1"/>
            <a:r>
              <a:rPr lang="en-US" sz="2800" dirty="0" smtClean="0"/>
              <a:t>Skateboarding, Surfing</a:t>
            </a:r>
          </a:p>
          <a:p>
            <a:pPr lvl="1"/>
            <a:r>
              <a:rPr lang="en-US" sz="2800" dirty="0" smtClean="0"/>
              <a:t>Aiming in archery</a:t>
            </a:r>
          </a:p>
          <a:p>
            <a:pPr lvl="1"/>
            <a:r>
              <a:rPr lang="en-US" sz="2800" dirty="0" smtClean="0"/>
              <a:t>Reeling in a fish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8343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 into groups of 4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Assign people into: </a:t>
            </a:r>
          </a:p>
          <a:p>
            <a:r>
              <a:rPr lang="en-US" dirty="0" smtClean="0"/>
              <a:t>1. sensory </a:t>
            </a:r>
            <a:r>
              <a:rPr lang="mr-IN" dirty="0" smtClean="0"/>
              <a:t>–</a:t>
            </a:r>
            <a:r>
              <a:rPr lang="en-US" dirty="0" smtClean="0"/>
              <a:t> 2. thinking </a:t>
            </a:r>
            <a:r>
              <a:rPr lang="mr-IN" dirty="0" smtClean="0"/>
              <a:t>–</a:t>
            </a:r>
            <a:r>
              <a:rPr lang="en-US" dirty="0" smtClean="0"/>
              <a:t> 3. doing </a:t>
            </a:r>
            <a:r>
              <a:rPr lang="mr-IN" dirty="0" smtClean="0"/>
              <a:t>–</a:t>
            </a:r>
            <a:r>
              <a:rPr lang="en-US" dirty="0" smtClean="0"/>
              <a:t> 4. expectations of movement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611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Expectations = Reality</a:t>
            </a:r>
            <a:endParaRPr lang="en-US" dirty="0"/>
          </a:p>
        </p:txBody>
      </p:sp>
      <p:pic>
        <p:nvPicPr>
          <p:cNvPr id="7" name="IMG_1367.m4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27121" r="37944"/>
          <a:stretch/>
        </p:blipFill>
        <p:spPr>
          <a:xfrm>
            <a:off x="6900339" y="710602"/>
            <a:ext cx="3649134" cy="5875411"/>
          </a:xfrm>
        </p:spPr>
      </p:pic>
      <p:sp>
        <p:nvSpPr>
          <p:cNvPr id="10" name="Content Placeholder 4"/>
          <p:cNvSpPr txBox="1">
            <a:spLocks/>
          </p:cNvSpPr>
          <p:nvPr/>
        </p:nvSpPr>
        <p:spPr>
          <a:xfrm>
            <a:off x="1113183" y="1621520"/>
            <a:ext cx="4906617" cy="477013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 smtClean="0"/>
              <a:t>What did he expect to happen?</a:t>
            </a:r>
          </a:p>
          <a:p>
            <a:r>
              <a:rPr lang="en-US" sz="2800" dirty="0" smtClean="0"/>
              <a:t>What </a:t>
            </a:r>
            <a:r>
              <a:rPr lang="en-US" sz="2800" dirty="0"/>
              <a:t>are the primary </a:t>
            </a:r>
            <a:r>
              <a:rPr lang="en-US" sz="2800" b="1" dirty="0"/>
              <a:t>senses</a:t>
            </a:r>
            <a:r>
              <a:rPr lang="en-US" sz="2800" dirty="0"/>
              <a:t> he is using?</a:t>
            </a:r>
          </a:p>
          <a:p>
            <a:r>
              <a:rPr lang="en-US" sz="2800" dirty="0"/>
              <a:t>What does he have to </a:t>
            </a:r>
            <a:r>
              <a:rPr lang="en-US" sz="2800" b="1" dirty="0"/>
              <a:t>think</a:t>
            </a:r>
            <a:r>
              <a:rPr lang="en-US" sz="2800" dirty="0"/>
              <a:t> about?</a:t>
            </a:r>
          </a:p>
          <a:p>
            <a:r>
              <a:rPr lang="en-US" sz="2800" dirty="0"/>
              <a:t>What did he </a:t>
            </a:r>
            <a:r>
              <a:rPr lang="en-US" sz="2800" b="1" dirty="0"/>
              <a:t>do</a:t>
            </a:r>
            <a:r>
              <a:rPr lang="en-US" sz="2800" dirty="0"/>
              <a:t>?</a:t>
            </a:r>
          </a:p>
        </p:txBody>
      </p:sp>
      <p:graphicFrame>
        <p:nvGraphicFramePr>
          <p:cNvPr id="6" name="Content Placeholder 3"/>
          <p:cNvGraphicFramePr>
            <a:graphicFrameLocks/>
          </p:cNvGraphicFramePr>
          <p:nvPr>
            <p:extLst/>
          </p:nvPr>
        </p:nvGraphicFramePr>
        <p:xfrm>
          <a:off x="1981201" y="1621520"/>
          <a:ext cx="4495303" cy="2091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837265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Expectations ≠ Reality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901149" y="2285999"/>
            <a:ext cx="5443562" cy="432683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 smtClean="0"/>
              <a:t>What did he expect to happen?</a:t>
            </a:r>
          </a:p>
          <a:p>
            <a:r>
              <a:rPr lang="en-US" sz="2800" dirty="0" smtClean="0"/>
              <a:t>What </a:t>
            </a:r>
            <a:r>
              <a:rPr lang="en-US" sz="2800" dirty="0" smtClean="0"/>
              <a:t>are the primary </a:t>
            </a:r>
            <a:r>
              <a:rPr lang="en-US" sz="2800" b="1" dirty="0" smtClean="0"/>
              <a:t>senses</a:t>
            </a:r>
            <a:r>
              <a:rPr lang="en-US" sz="2800" dirty="0" smtClean="0"/>
              <a:t> he is using?</a:t>
            </a:r>
          </a:p>
          <a:p>
            <a:r>
              <a:rPr lang="en-US" sz="2800" dirty="0" smtClean="0"/>
              <a:t>What does he have to </a:t>
            </a:r>
            <a:r>
              <a:rPr lang="en-US" sz="2800" b="1" dirty="0" smtClean="0"/>
              <a:t>think</a:t>
            </a:r>
            <a:r>
              <a:rPr lang="en-US" sz="2800" dirty="0" smtClean="0"/>
              <a:t> about?</a:t>
            </a:r>
          </a:p>
          <a:p>
            <a:r>
              <a:rPr lang="en-US" sz="2800" dirty="0" smtClean="0"/>
              <a:t>What did he </a:t>
            </a:r>
            <a:r>
              <a:rPr lang="en-US" sz="2800" b="1" dirty="0" smtClean="0"/>
              <a:t>do</a:t>
            </a:r>
            <a:r>
              <a:rPr lang="en-US" sz="2800" dirty="0" smtClean="0"/>
              <a:t>?</a:t>
            </a:r>
            <a:endParaRPr lang="en-US" sz="2800" dirty="0"/>
          </a:p>
        </p:txBody>
      </p:sp>
      <p:pic>
        <p:nvPicPr>
          <p:cNvPr id="7" name="IMG_3317.m4v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355" r="-843"/>
          <a:stretch/>
        </p:blipFill>
        <p:spPr>
          <a:xfrm>
            <a:off x="6879168" y="533401"/>
            <a:ext cx="3559175" cy="6296687"/>
          </a:xfrm>
        </p:spPr>
      </p:pic>
      <p:graphicFrame>
        <p:nvGraphicFramePr>
          <p:cNvPr id="6" name="Content Placeholder 3"/>
          <p:cNvGraphicFramePr>
            <a:graphicFrameLocks/>
          </p:cNvGraphicFramePr>
          <p:nvPr>
            <p:extLst/>
          </p:nvPr>
        </p:nvGraphicFramePr>
        <p:xfrm>
          <a:off x="1981201" y="1621520"/>
          <a:ext cx="4495303" cy="2091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967784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1991" y="4347579"/>
            <a:ext cx="1373592" cy="1123848"/>
          </a:xfrm>
          <a:prstGeom prst="rect">
            <a:avLst/>
          </a:prstGeom>
          <a:ln w="57150" cmpd="sng">
            <a:noFill/>
          </a:ln>
        </p:spPr>
      </p:pic>
      <p:pic>
        <p:nvPicPr>
          <p:cNvPr id="10" name="Picture 9" descr="Foot_on_white_background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913" y="5602410"/>
            <a:ext cx="1752508" cy="1168909"/>
          </a:xfrm>
          <a:prstGeom prst="rect">
            <a:avLst/>
          </a:prstGeom>
          <a:ln w="57150" cmpd="sng"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we move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860195"/>
              </p:ext>
            </p:extLst>
          </p:nvPr>
        </p:nvGraphicFramePr>
        <p:xfrm>
          <a:off x="2390912" y="1587500"/>
          <a:ext cx="7853747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" name="TextBox 2"/>
          <p:cNvSpPr txBox="1"/>
          <p:nvPr/>
        </p:nvSpPr>
        <p:spPr>
          <a:xfrm rot="3765784">
            <a:off x="7320146" y="3035359"/>
            <a:ext cx="2161817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Feed-Forward</a:t>
            </a:r>
          </a:p>
        </p:txBody>
      </p:sp>
      <p:sp>
        <p:nvSpPr>
          <p:cNvPr id="5" name="TextBox 4"/>
          <p:cNvSpPr txBox="1"/>
          <p:nvPr/>
        </p:nvSpPr>
        <p:spPr>
          <a:xfrm rot="17951858">
            <a:off x="3028118" y="3020435"/>
            <a:ext cx="1720319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Feed-Back</a:t>
            </a:r>
          </a:p>
        </p:txBody>
      </p:sp>
      <p:pic>
        <p:nvPicPr>
          <p:cNvPr id="6" name="Picture 5" descr="brain_in_profile_Clipart_Free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553" y="262665"/>
            <a:ext cx="2414916" cy="21251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01114" y="4332895"/>
            <a:ext cx="3018636" cy="2525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536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3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&amp; Closed Loop Control Summary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371600" y="1460310"/>
            <a:ext cx="9942394" cy="529533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Open Loop (aka Feedforward) control of movement: </a:t>
            </a:r>
          </a:p>
          <a:p>
            <a:pPr lvl="1"/>
            <a:r>
              <a:rPr lang="en-US" sz="2400" dirty="0"/>
              <a:t>T</a:t>
            </a:r>
            <a:r>
              <a:rPr lang="en-US" sz="2400" dirty="0" smtClean="0"/>
              <a:t>he brain tells the body what to do</a:t>
            </a:r>
          </a:p>
          <a:p>
            <a:pPr lvl="1"/>
            <a:r>
              <a:rPr lang="en-US" sz="2400" dirty="0" smtClean="0"/>
              <a:t>The body does what it has been instructed to do </a:t>
            </a:r>
            <a:r>
              <a:rPr lang="en-US" sz="2400" b="1" dirty="0" smtClean="0"/>
              <a:t>without the possibility of correction in case something goes wrong </a:t>
            </a:r>
          </a:p>
          <a:p>
            <a:r>
              <a:rPr lang="en-US" sz="2400" dirty="0" smtClean="0"/>
              <a:t>Closed Loop (aka Feedback) control of movement:</a:t>
            </a:r>
          </a:p>
          <a:p>
            <a:pPr lvl="1"/>
            <a:r>
              <a:rPr lang="en-US" sz="2400" dirty="0" smtClean="0"/>
              <a:t>The brain tells the body what to do </a:t>
            </a:r>
            <a:r>
              <a:rPr lang="en-US" sz="2400" b="1" dirty="0" smtClean="0"/>
              <a:t>and constructs a ”reference” for what it expects to feel once the body does what it is told</a:t>
            </a:r>
            <a:r>
              <a:rPr lang="en-US" sz="2400" dirty="0" smtClean="0"/>
              <a:t>.</a:t>
            </a:r>
          </a:p>
          <a:p>
            <a:pPr lvl="1"/>
            <a:r>
              <a:rPr lang="en-US" sz="2400" dirty="0" smtClean="0"/>
              <a:t>The body does what it has been instructed to do and sensory feedback from the movement is compared to the “reference” of expected results</a:t>
            </a:r>
          </a:p>
          <a:p>
            <a:pPr lvl="1"/>
            <a:r>
              <a:rPr lang="en-US" sz="2400" dirty="0" smtClean="0"/>
              <a:t>If the sensory feedback matches what the brain expected, we don’t need to change</a:t>
            </a:r>
          </a:p>
          <a:p>
            <a:pPr lvl="1"/>
            <a:r>
              <a:rPr lang="en-US" sz="2400" dirty="0" smtClean="0"/>
              <a:t>If the sensory feedback DOES NOT match what the brain expected, we become consciously aware of the error and make a correction.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77860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97424" y="387458"/>
            <a:ext cx="10228881" cy="5207430"/>
          </a:xfrm>
        </p:spPr>
        <p:txBody>
          <a:bodyPr>
            <a:noAutofit/>
          </a:bodyPr>
          <a:lstStyle/>
          <a:p>
            <a:r>
              <a:rPr lang="en-US" sz="3200" dirty="0" smtClean="0"/>
              <a:t>We are continually constructing little anticipatory patterns in our brain to help us predict the future: if I smile, then she’ll smile. 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If our model meshes with what actually happens, we experience a little drip of sweet affirmation.  </a:t>
            </a:r>
            <a:br>
              <a:rPr lang="en-US" sz="3200" dirty="0" smtClean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>If it doesn’t, then there’s a problem, and the brain has to learn what the glitch is and adjust the model.   </a:t>
            </a:r>
            <a:endParaRPr lang="en-US" sz="32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935506" y="6122619"/>
            <a:ext cx="9612971" cy="1143324"/>
          </a:xfrm>
        </p:spPr>
        <p:txBody>
          <a:bodyPr/>
          <a:lstStyle/>
          <a:p>
            <a:r>
              <a:rPr lang="en-US" dirty="0" smtClean="0"/>
              <a:t>David Brooks from “The Social Animal”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70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Attention and Motivation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Why would you pay attention to one thing over another?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97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Attention: 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371600" y="1655412"/>
            <a:ext cx="4447786" cy="3581401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Top Down Attention (Open Loop):</a:t>
            </a:r>
          </a:p>
          <a:p>
            <a:pPr lvl="1"/>
            <a:r>
              <a:rPr lang="en-US" sz="3200" dirty="0" smtClean="0"/>
              <a:t>Look at the door</a:t>
            </a:r>
          </a:p>
          <a:p>
            <a:pPr lvl="1"/>
            <a:r>
              <a:rPr lang="en-US" sz="3200" dirty="0" smtClean="0"/>
              <a:t>Look at your phone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525014" y="1139124"/>
            <a:ext cx="4447786" cy="3581401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Bottom Up Attention (Closed Loop)</a:t>
            </a:r>
          </a:p>
          <a:p>
            <a:pPr lvl="1"/>
            <a:r>
              <a:rPr lang="en-US" sz="3200" dirty="0" smtClean="0"/>
              <a:t>Look at the door because someone just opened it unexpectedly</a:t>
            </a:r>
          </a:p>
          <a:p>
            <a:pPr lvl="1"/>
            <a:r>
              <a:rPr lang="en-US" sz="3200" dirty="0" smtClean="0"/>
              <a:t>Look at your phone because you saw it light up, letting you know you just got a text</a:t>
            </a:r>
            <a:endParaRPr lang="en-US" sz="3200" dirty="0"/>
          </a:p>
        </p:txBody>
      </p:sp>
      <p:pic>
        <p:nvPicPr>
          <p:cNvPr id="7" name="Picture 6" descr="brain_in_profile_Clipart_Fre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986" y="4493702"/>
            <a:ext cx="2414916" cy="212512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8818" y="1162151"/>
            <a:ext cx="1373592" cy="1123848"/>
          </a:xfrm>
          <a:prstGeom prst="rect">
            <a:avLst/>
          </a:prstGeom>
          <a:ln w="57150" cmpd="sng">
            <a:noFill/>
          </a:ln>
        </p:spPr>
      </p:pic>
    </p:spTree>
    <p:extLst>
      <p:ext uri="{BB962C8B-B14F-4D97-AF65-F5344CB8AC3E}">
        <p14:creationId xmlns:p14="http://schemas.microsoft.com/office/powerpoint/2010/main" val="2015555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Attention &amp; 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i="1" dirty="0" smtClean="0">
                <a:solidFill>
                  <a:schemeClr val="accent4"/>
                </a:solidFill>
              </a:rPr>
              <a:t>Describe a time when you were motivated to pay attention</a:t>
            </a:r>
            <a:endParaRPr lang="en-US" sz="4400" i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32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Attention to Errors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371600" y="1473958"/>
            <a:ext cx="10051576" cy="5268036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When expectations don’t match reality</a:t>
            </a:r>
            <a:r>
              <a:rPr lang="en-US" sz="3200" dirty="0" smtClean="0"/>
              <a:t>, we become consciously aware/our attention becomes devoted to that sensory perception. </a:t>
            </a:r>
          </a:p>
          <a:p>
            <a:pPr lvl="1"/>
            <a:r>
              <a:rPr lang="en-US" sz="3200" dirty="0" smtClean="0">
                <a:solidFill>
                  <a:schemeClr val="accent4"/>
                </a:solidFill>
              </a:rPr>
              <a:t>Like when you’re entering your password and it says you didn’t submit the correct password, you’re more likely to slow down and try it again. </a:t>
            </a:r>
          </a:p>
          <a:p>
            <a:r>
              <a:rPr lang="en-US" sz="3200" b="1" dirty="0" smtClean="0"/>
              <a:t>When expectations don’t match reality</a:t>
            </a:r>
            <a:r>
              <a:rPr lang="en-US" sz="3200" dirty="0" smtClean="0"/>
              <a:t>, we can learn from the disconnect to make the difference between expectations and reality smaller.</a:t>
            </a:r>
          </a:p>
        </p:txBody>
      </p:sp>
    </p:spTree>
    <p:extLst>
      <p:ext uri="{BB962C8B-B14F-4D97-AF65-F5344CB8AC3E}">
        <p14:creationId xmlns:p14="http://schemas.microsoft.com/office/powerpoint/2010/main" val="1385890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524001" y="476200"/>
            <a:ext cx="8913813" cy="1562056"/>
          </a:xfrm>
        </p:spPr>
        <p:txBody>
          <a:bodyPr>
            <a:normAutofit/>
          </a:bodyPr>
          <a:lstStyle/>
          <a:p>
            <a:r>
              <a:rPr lang="en-US" dirty="0" smtClean="0"/>
              <a:t>Attention to Pain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4002" y="1394847"/>
            <a:ext cx="8613464" cy="4508601"/>
          </a:xfrm>
        </p:spPr>
        <p:txBody>
          <a:bodyPr>
            <a:noAutofit/>
          </a:bodyPr>
          <a:lstStyle/>
          <a:p>
            <a:r>
              <a:rPr lang="en-US" sz="3200" b="1" dirty="0"/>
              <a:t>Attention</a:t>
            </a:r>
            <a:r>
              <a:rPr lang="en-US" sz="3200" dirty="0"/>
              <a:t> to </a:t>
            </a:r>
            <a:r>
              <a:rPr lang="en-US" sz="3200" b="1" dirty="0">
                <a:solidFill>
                  <a:schemeClr val="accent2"/>
                </a:solidFill>
              </a:rPr>
              <a:t>painful stimuli is prioritized </a:t>
            </a:r>
            <a:r>
              <a:rPr lang="en-US" sz="3200" dirty="0"/>
              <a:t>over other senses </a:t>
            </a:r>
            <a:r>
              <a:rPr lang="en-US" sz="3200" b="1" dirty="0"/>
              <a:t>to help protect </a:t>
            </a:r>
            <a:r>
              <a:rPr lang="en-US" sz="3200" dirty="0"/>
              <a:t>the body from injury</a:t>
            </a:r>
          </a:p>
          <a:p>
            <a:r>
              <a:rPr lang="en-US" sz="3200" dirty="0"/>
              <a:t>Depending on the </a:t>
            </a:r>
            <a:r>
              <a:rPr lang="en-US" sz="3200" b="1" dirty="0"/>
              <a:t>intensity</a:t>
            </a:r>
            <a:r>
              <a:rPr lang="en-US" sz="3200" dirty="0"/>
              <a:t> and </a:t>
            </a:r>
            <a:r>
              <a:rPr lang="en-US" sz="3200" b="1" dirty="0"/>
              <a:t>perceived nature</a:t>
            </a:r>
            <a:r>
              <a:rPr lang="en-US" sz="3200" dirty="0"/>
              <a:t> of the threat, painful information could induce</a:t>
            </a:r>
          </a:p>
          <a:p>
            <a:pPr lvl="1"/>
            <a:r>
              <a:rPr lang="en-US" sz="2800" dirty="0"/>
              <a:t>Quick reflexive movement</a:t>
            </a:r>
          </a:p>
          <a:p>
            <a:pPr lvl="1"/>
            <a:r>
              <a:rPr lang="en-US" sz="2800" dirty="0">
                <a:latin typeface="Wingdings"/>
                <a:ea typeface="Wingdings"/>
                <a:cs typeface="Wingdings"/>
                <a:sym typeface="Wingdings"/>
              </a:rPr>
              <a:t></a:t>
            </a:r>
            <a:r>
              <a:rPr lang="en-US" sz="2800" dirty="0">
                <a:sym typeface="Wingdings"/>
              </a:rPr>
              <a:t> </a:t>
            </a:r>
            <a:r>
              <a:rPr lang="en-US" sz="2800" dirty="0">
                <a:sym typeface="Wingdings"/>
              </a:rPr>
              <a:t>movement </a:t>
            </a:r>
            <a:endParaRPr lang="en-US" sz="2800" dirty="0"/>
          </a:p>
        </p:txBody>
      </p:sp>
      <p:pic>
        <p:nvPicPr>
          <p:cNvPr id="7" name="Picture 6" descr="Back Pai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735" y="4663193"/>
            <a:ext cx="1451730" cy="2175030"/>
          </a:xfrm>
          <a:prstGeom prst="rect">
            <a:avLst/>
          </a:prstGeom>
        </p:spPr>
      </p:pic>
      <p:pic>
        <p:nvPicPr>
          <p:cNvPr id="8" name="Picture 7" descr="Hot stov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481" y="4687219"/>
            <a:ext cx="1597288" cy="204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63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524000"/>
            <a:ext cx="9601200" cy="43434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What motivates us to move?</a:t>
            </a:r>
          </a:p>
          <a:p>
            <a:r>
              <a:rPr lang="en-US" sz="2800" dirty="0" smtClean="0"/>
              <a:t>Is it similar or different across the lifespan?</a:t>
            </a:r>
          </a:p>
          <a:p>
            <a:pPr lvl="1"/>
            <a:r>
              <a:rPr lang="en-US" sz="2800" dirty="0" smtClean="0"/>
              <a:t>Infants</a:t>
            </a:r>
          </a:p>
          <a:p>
            <a:pPr lvl="1"/>
            <a:r>
              <a:rPr lang="en-US" sz="2800" dirty="0" smtClean="0"/>
              <a:t>Children</a:t>
            </a:r>
          </a:p>
          <a:p>
            <a:pPr lvl="1"/>
            <a:r>
              <a:rPr lang="en-US" sz="2800" dirty="0" smtClean="0"/>
              <a:t>Teenagers</a:t>
            </a:r>
          </a:p>
          <a:p>
            <a:pPr lvl="1"/>
            <a:r>
              <a:rPr lang="en-US" sz="2800" dirty="0" smtClean="0"/>
              <a:t>Adults</a:t>
            </a:r>
          </a:p>
          <a:p>
            <a:pPr lvl="1"/>
            <a:r>
              <a:rPr lang="en-US" sz="2800" dirty="0" smtClean="0"/>
              <a:t>Older Adults</a:t>
            </a:r>
          </a:p>
          <a:p>
            <a:pPr lvl="1"/>
            <a:r>
              <a:rPr lang="en-US" sz="2800" dirty="0" smtClean="0"/>
              <a:t>Elderly </a:t>
            </a:r>
          </a:p>
        </p:txBody>
      </p:sp>
    </p:spTree>
    <p:extLst>
      <p:ext uri="{BB962C8B-B14F-4D97-AF65-F5344CB8AC3E}">
        <p14:creationId xmlns:p14="http://schemas.microsoft.com/office/powerpoint/2010/main" val="43142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4A2318"/>
      </a:dk2>
      <a:lt2>
        <a:srgbClr val="EDECEB"/>
      </a:lt2>
      <a:accent1>
        <a:srgbClr val="F3C82E"/>
      </a:accent1>
      <a:accent2>
        <a:srgbClr val="A26176"/>
      </a:accent2>
      <a:accent3>
        <a:srgbClr val="74A94E"/>
      </a:accent3>
      <a:accent4>
        <a:srgbClr val="188E8D"/>
      </a:accent4>
      <a:accent5>
        <a:srgbClr val="EE913A"/>
      </a:accent5>
      <a:accent6>
        <a:srgbClr val="DF5D4A"/>
      </a:accent6>
      <a:hlink>
        <a:srgbClr val="188E8D"/>
      </a:hlink>
      <a:folHlink>
        <a:srgbClr val="A26176"/>
      </a:folHlink>
    </a:clrScheme>
    <a:fontScheme name="Crop">
      <a:majorFont>
        <a:latin typeface="Franklin Gothic Book" panose="020B0503020102020204"/>
        <a:ea typeface=""/>
        <a:cs typeface=""/>
      </a:majorFont>
      <a:minorFont>
        <a:latin typeface="Franklin Gothic Book" panose="020B0503020102020204"/>
        <a:ea typeface=""/>
        <a:cs typeface="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D7AA1D6E-F3E9-4763-A3BC-84DF2E02F60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224</TotalTime>
  <Words>862</Words>
  <Application>Microsoft Macintosh PowerPoint</Application>
  <PresentationFormat>Widescreen</PresentationFormat>
  <Paragraphs>136</Paragraphs>
  <Slides>19</Slides>
  <Notes>6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Calibri</vt:lpstr>
      <vt:lpstr>Franklin Gothic Book</vt:lpstr>
      <vt:lpstr>Wingdings</vt:lpstr>
      <vt:lpstr>Arial</vt:lpstr>
      <vt:lpstr>Crop</vt:lpstr>
      <vt:lpstr>Cognition &amp; Action</vt:lpstr>
      <vt:lpstr>Learning Outcomes</vt:lpstr>
      <vt:lpstr>Open vs. Closed Loop Control of Movement</vt:lpstr>
      <vt:lpstr>Open Loop Control = feedforward = top down</vt:lpstr>
      <vt:lpstr>Closed Loop = using sensory feedback</vt:lpstr>
      <vt:lpstr>Reference of Expected Results</vt:lpstr>
      <vt:lpstr>Open Loop vs. Closed Loop</vt:lpstr>
      <vt:lpstr>Get into groups of 4</vt:lpstr>
      <vt:lpstr>Expectations = Reality</vt:lpstr>
      <vt:lpstr>Expectations ≠ Reality</vt:lpstr>
      <vt:lpstr>How we move</vt:lpstr>
      <vt:lpstr>Open &amp; Closed Loop Control Summary</vt:lpstr>
      <vt:lpstr>We are continually constructing little anticipatory patterns in our brain to help us predict the future: if I smile, then she’ll smile.   If our model meshes with what actually happens, we experience a little drip of sweet affirmation.    If it doesn’t, then there’s a problem, and the brain has to learn what the glitch is and adjust the model.   </vt:lpstr>
      <vt:lpstr>Attention and Motivation</vt:lpstr>
      <vt:lpstr>Attention:  </vt:lpstr>
      <vt:lpstr>Attention &amp; Motivation</vt:lpstr>
      <vt:lpstr>Attention to Errors</vt:lpstr>
      <vt:lpstr>Attention to Pain</vt:lpstr>
      <vt:lpstr>Motivation</vt:lpstr>
    </vt:vector>
  </TitlesOfParts>
  <Company/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Cognition &amp; Action</dc:title>
  <dc:creator>Microsoft Office User</dc:creator>
  <cp:lastModifiedBy>Microsoft Office User</cp:lastModifiedBy>
  <cp:revision>21</cp:revision>
  <dcterms:created xsi:type="dcterms:W3CDTF">2017-09-07T23:18:13Z</dcterms:created>
  <dcterms:modified xsi:type="dcterms:W3CDTF">2017-09-11T18:42:53Z</dcterms:modified>
</cp:coreProperties>
</file>