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04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4" r:id="rId9"/>
    <p:sldId id="266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778"/>
    <p:restoredTop sz="94626"/>
  </p:normalViewPr>
  <p:slideViewPr>
    <p:cSldViewPr snapToGrid="0" snapToObjects="1">
      <p:cViewPr varScale="1">
        <p:scale>
          <a:sx n="103" d="100"/>
          <a:sy n="103" d="100"/>
        </p:scale>
        <p:origin x="200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7C6C578-F3B2-234C-849A-03E5D30C5375}" type="doc">
      <dgm:prSet loTypeId="urn:microsoft.com/office/officeart/2005/8/layout/venn1" loCatId="" qsTypeId="urn:microsoft.com/office/officeart/2005/8/quickstyle/simple4" qsCatId="simple" csTypeId="urn:microsoft.com/office/officeart/2005/8/colors/accent1_2" csCatId="accent1" phldr="1"/>
      <dgm:spPr/>
    </dgm:pt>
    <dgm:pt modelId="{6763D989-8AAC-0A44-846D-FC5A725D271C}">
      <dgm:prSet phldrT="[Text]"/>
      <dgm:spPr/>
      <dgm:t>
        <a:bodyPr/>
        <a:lstStyle/>
        <a:p>
          <a:r>
            <a:rPr lang="en-US" dirty="0" smtClean="0"/>
            <a:t>Person</a:t>
          </a:r>
          <a:endParaRPr lang="en-US" dirty="0"/>
        </a:p>
      </dgm:t>
    </dgm:pt>
    <dgm:pt modelId="{3BB0E5F0-5EA0-3641-A3CD-3D8027FA338B}" type="parTrans" cxnId="{E87E5670-8466-4E44-A254-E8282CCEB94C}">
      <dgm:prSet/>
      <dgm:spPr/>
      <dgm:t>
        <a:bodyPr/>
        <a:lstStyle/>
        <a:p>
          <a:endParaRPr lang="en-US"/>
        </a:p>
      </dgm:t>
    </dgm:pt>
    <dgm:pt modelId="{FAF7380E-4D28-0D46-8767-7992BF491296}" type="sibTrans" cxnId="{E87E5670-8466-4E44-A254-E8282CCEB94C}">
      <dgm:prSet/>
      <dgm:spPr/>
      <dgm:t>
        <a:bodyPr/>
        <a:lstStyle/>
        <a:p>
          <a:endParaRPr lang="en-US"/>
        </a:p>
      </dgm:t>
    </dgm:pt>
    <dgm:pt modelId="{B2C96D1A-9716-C64A-A7C9-36FD396B021B}">
      <dgm:prSet phldrT="[Text]"/>
      <dgm:spPr/>
      <dgm:t>
        <a:bodyPr/>
        <a:lstStyle/>
        <a:p>
          <a:r>
            <a:rPr lang="en-US" dirty="0" smtClean="0"/>
            <a:t>Environment</a:t>
          </a:r>
          <a:endParaRPr lang="en-US" dirty="0"/>
        </a:p>
      </dgm:t>
    </dgm:pt>
    <dgm:pt modelId="{F677FF8F-CAAC-8640-8442-E89EECDC0B1F}" type="parTrans" cxnId="{12AAA065-59A4-F841-8CF6-DC5F8E3AE921}">
      <dgm:prSet/>
      <dgm:spPr/>
      <dgm:t>
        <a:bodyPr/>
        <a:lstStyle/>
        <a:p>
          <a:endParaRPr lang="en-US"/>
        </a:p>
      </dgm:t>
    </dgm:pt>
    <dgm:pt modelId="{C2CA96CA-19DB-844E-B6D0-4DC6F4D6C37E}" type="sibTrans" cxnId="{12AAA065-59A4-F841-8CF6-DC5F8E3AE921}">
      <dgm:prSet/>
      <dgm:spPr/>
      <dgm:t>
        <a:bodyPr/>
        <a:lstStyle/>
        <a:p>
          <a:endParaRPr lang="en-US"/>
        </a:p>
      </dgm:t>
    </dgm:pt>
    <dgm:pt modelId="{BCF79526-CA09-0D4D-97C4-D08A22034388}">
      <dgm:prSet phldrT="[Text]"/>
      <dgm:spPr/>
      <dgm:t>
        <a:bodyPr/>
        <a:lstStyle/>
        <a:p>
          <a:r>
            <a:rPr lang="en-US" dirty="0" smtClean="0"/>
            <a:t>Task</a:t>
          </a:r>
          <a:endParaRPr lang="en-US" dirty="0"/>
        </a:p>
      </dgm:t>
    </dgm:pt>
    <dgm:pt modelId="{3CDB9DF6-1F10-CA4F-87F6-C66AEE5F000E}" type="parTrans" cxnId="{93314094-DDAC-974A-AE58-FAA25A6D53FE}">
      <dgm:prSet/>
      <dgm:spPr/>
      <dgm:t>
        <a:bodyPr/>
        <a:lstStyle/>
        <a:p>
          <a:endParaRPr lang="en-US"/>
        </a:p>
      </dgm:t>
    </dgm:pt>
    <dgm:pt modelId="{379173D7-69A3-BE4E-8140-4AA6E1BF601B}" type="sibTrans" cxnId="{93314094-DDAC-974A-AE58-FAA25A6D53FE}">
      <dgm:prSet/>
      <dgm:spPr/>
      <dgm:t>
        <a:bodyPr/>
        <a:lstStyle/>
        <a:p>
          <a:endParaRPr lang="en-US"/>
        </a:p>
      </dgm:t>
    </dgm:pt>
    <dgm:pt modelId="{1EF57410-1AA0-1146-999B-0BB89C56ABA0}" type="pres">
      <dgm:prSet presAssocID="{47C6C578-F3B2-234C-849A-03E5D30C5375}" presName="compositeShape" presStyleCnt="0">
        <dgm:presLayoutVars>
          <dgm:chMax val="7"/>
          <dgm:dir/>
          <dgm:resizeHandles val="exact"/>
        </dgm:presLayoutVars>
      </dgm:prSet>
      <dgm:spPr/>
    </dgm:pt>
    <dgm:pt modelId="{7C04A361-4613-7A4E-BC9F-FE26176D7D41}" type="pres">
      <dgm:prSet presAssocID="{6763D989-8AAC-0A44-846D-FC5A725D271C}" presName="circ1" presStyleLbl="vennNode1" presStyleIdx="0" presStyleCnt="3" custLinFactNeighborX="82"/>
      <dgm:spPr/>
      <dgm:t>
        <a:bodyPr/>
        <a:lstStyle/>
        <a:p>
          <a:endParaRPr lang="en-US"/>
        </a:p>
      </dgm:t>
    </dgm:pt>
    <dgm:pt modelId="{7D365A8D-1415-A641-8114-CBFE17FE7908}" type="pres">
      <dgm:prSet presAssocID="{6763D989-8AAC-0A44-846D-FC5A725D271C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4BCF99-3369-E74C-BB67-CD6FED3DDEBC}" type="pres">
      <dgm:prSet presAssocID="{B2C96D1A-9716-C64A-A7C9-36FD396B021B}" presName="circ2" presStyleLbl="vennNode1" presStyleIdx="1" presStyleCnt="3"/>
      <dgm:spPr/>
      <dgm:t>
        <a:bodyPr/>
        <a:lstStyle/>
        <a:p>
          <a:endParaRPr lang="en-US"/>
        </a:p>
      </dgm:t>
    </dgm:pt>
    <dgm:pt modelId="{FC0801C2-0732-724F-A147-0F5F796027A9}" type="pres">
      <dgm:prSet presAssocID="{B2C96D1A-9716-C64A-A7C9-36FD396B021B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82FFE9-7EBC-CC44-A975-E4AD1C18DBAB}" type="pres">
      <dgm:prSet presAssocID="{BCF79526-CA09-0D4D-97C4-D08A22034388}" presName="circ3" presStyleLbl="vennNode1" presStyleIdx="2" presStyleCnt="3"/>
      <dgm:spPr/>
      <dgm:t>
        <a:bodyPr/>
        <a:lstStyle/>
        <a:p>
          <a:endParaRPr lang="en-US"/>
        </a:p>
      </dgm:t>
    </dgm:pt>
    <dgm:pt modelId="{9A389DF7-FFB8-604C-A44A-C929A5CB074A}" type="pres">
      <dgm:prSet presAssocID="{BCF79526-CA09-0D4D-97C4-D08A22034388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ED10DDF-1BBE-C447-AD15-548054F8EFF9}" type="presOf" srcId="{B2C96D1A-9716-C64A-A7C9-36FD396B021B}" destId="{4D4BCF99-3369-E74C-BB67-CD6FED3DDEBC}" srcOrd="0" destOrd="0" presId="urn:microsoft.com/office/officeart/2005/8/layout/venn1"/>
    <dgm:cxn modelId="{BD858F75-F11D-C941-BFF3-4069F18F5703}" type="presOf" srcId="{BCF79526-CA09-0D4D-97C4-D08A22034388}" destId="{9A389DF7-FFB8-604C-A44A-C929A5CB074A}" srcOrd="1" destOrd="0" presId="urn:microsoft.com/office/officeart/2005/8/layout/venn1"/>
    <dgm:cxn modelId="{D62A3D5B-F4AD-BD44-AD50-D2B8D2C7662C}" type="presOf" srcId="{BCF79526-CA09-0D4D-97C4-D08A22034388}" destId="{6982FFE9-7EBC-CC44-A975-E4AD1C18DBAB}" srcOrd="0" destOrd="0" presId="urn:microsoft.com/office/officeart/2005/8/layout/venn1"/>
    <dgm:cxn modelId="{B452FD5E-4784-B94E-BD14-FA9DE572EAA1}" type="presOf" srcId="{B2C96D1A-9716-C64A-A7C9-36FD396B021B}" destId="{FC0801C2-0732-724F-A147-0F5F796027A9}" srcOrd="1" destOrd="0" presId="urn:microsoft.com/office/officeart/2005/8/layout/venn1"/>
    <dgm:cxn modelId="{AB57DFEC-7399-4149-8A62-EFEDB89E4797}" type="presOf" srcId="{6763D989-8AAC-0A44-846D-FC5A725D271C}" destId="{7D365A8D-1415-A641-8114-CBFE17FE7908}" srcOrd="1" destOrd="0" presId="urn:microsoft.com/office/officeart/2005/8/layout/venn1"/>
    <dgm:cxn modelId="{E87E5670-8466-4E44-A254-E8282CCEB94C}" srcId="{47C6C578-F3B2-234C-849A-03E5D30C5375}" destId="{6763D989-8AAC-0A44-846D-FC5A725D271C}" srcOrd="0" destOrd="0" parTransId="{3BB0E5F0-5EA0-3641-A3CD-3D8027FA338B}" sibTransId="{FAF7380E-4D28-0D46-8767-7992BF491296}"/>
    <dgm:cxn modelId="{BC25FBF3-FE84-BB46-8ECF-C8CE41CC7C82}" type="presOf" srcId="{47C6C578-F3B2-234C-849A-03E5D30C5375}" destId="{1EF57410-1AA0-1146-999B-0BB89C56ABA0}" srcOrd="0" destOrd="0" presId="urn:microsoft.com/office/officeart/2005/8/layout/venn1"/>
    <dgm:cxn modelId="{93314094-DDAC-974A-AE58-FAA25A6D53FE}" srcId="{47C6C578-F3B2-234C-849A-03E5D30C5375}" destId="{BCF79526-CA09-0D4D-97C4-D08A22034388}" srcOrd="2" destOrd="0" parTransId="{3CDB9DF6-1F10-CA4F-87F6-C66AEE5F000E}" sibTransId="{379173D7-69A3-BE4E-8140-4AA6E1BF601B}"/>
    <dgm:cxn modelId="{C1134B7A-EE44-A14A-AAE6-D9772D1E1720}" type="presOf" srcId="{6763D989-8AAC-0A44-846D-FC5A725D271C}" destId="{7C04A361-4613-7A4E-BC9F-FE26176D7D41}" srcOrd="0" destOrd="0" presId="urn:microsoft.com/office/officeart/2005/8/layout/venn1"/>
    <dgm:cxn modelId="{12AAA065-59A4-F841-8CF6-DC5F8E3AE921}" srcId="{47C6C578-F3B2-234C-849A-03E5D30C5375}" destId="{B2C96D1A-9716-C64A-A7C9-36FD396B021B}" srcOrd="1" destOrd="0" parTransId="{F677FF8F-CAAC-8640-8442-E89EECDC0B1F}" sibTransId="{C2CA96CA-19DB-844E-B6D0-4DC6F4D6C37E}"/>
    <dgm:cxn modelId="{D5009962-1534-7144-935A-9EBB25B6BF16}" type="presParOf" srcId="{1EF57410-1AA0-1146-999B-0BB89C56ABA0}" destId="{7C04A361-4613-7A4E-BC9F-FE26176D7D41}" srcOrd="0" destOrd="0" presId="urn:microsoft.com/office/officeart/2005/8/layout/venn1"/>
    <dgm:cxn modelId="{3E831522-9D7F-A544-A819-7CA4C2A73F1A}" type="presParOf" srcId="{1EF57410-1AA0-1146-999B-0BB89C56ABA0}" destId="{7D365A8D-1415-A641-8114-CBFE17FE7908}" srcOrd="1" destOrd="0" presId="urn:microsoft.com/office/officeart/2005/8/layout/venn1"/>
    <dgm:cxn modelId="{95D55626-0510-8C4F-977B-181410328F4E}" type="presParOf" srcId="{1EF57410-1AA0-1146-999B-0BB89C56ABA0}" destId="{4D4BCF99-3369-E74C-BB67-CD6FED3DDEBC}" srcOrd="2" destOrd="0" presId="urn:microsoft.com/office/officeart/2005/8/layout/venn1"/>
    <dgm:cxn modelId="{C9B380F6-C2F6-5543-9546-88F2CD5D5E45}" type="presParOf" srcId="{1EF57410-1AA0-1146-999B-0BB89C56ABA0}" destId="{FC0801C2-0732-724F-A147-0F5F796027A9}" srcOrd="3" destOrd="0" presId="urn:microsoft.com/office/officeart/2005/8/layout/venn1"/>
    <dgm:cxn modelId="{54B83FAE-49FE-8F41-BD79-75E0BB351191}" type="presParOf" srcId="{1EF57410-1AA0-1146-999B-0BB89C56ABA0}" destId="{6982FFE9-7EBC-CC44-A975-E4AD1C18DBAB}" srcOrd="4" destOrd="0" presId="urn:microsoft.com/office/officeart/2005/8/layout/venn1"/>
    <dgm:cxn modelId="{A9F7E427-3325-C846-B715-CCFDD76E97E3}" type="presParOf" srcId="{1EF57410-1AA0-1146-999B-0BB89C56ABA0}" destId="{9A389DF7-FFB8-604C-A44A-C929A5CB074A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0B60DBE-667C-734A-8EFE-EC80EDF99365}" type="doc">
      <dgm:prSet loTypeId="urn:microsoft.com/office/officeart/2005/8/layout/cycle5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497FE04-9363-4740-BFFA-8FCA57E2587D}">
      <dgm:prSet phldrT="[Text]"/>
      <dgm:spPr/>
      <dgm:t>
        <a:bodyPr/>
        <a:lstStyle/>
        <a:p>
          <a:r>
            <a:rPr lang="en-US" dirty="0" smtClean="0"/>
            <a:t>Cognitive Processing</a:t>
          </a:r>
          <a:endParaRPr lang="en-US" dirty="0"/>
        </a:p>
      </dgm:t>
    </dgm:pt>
    <dgm:pt modelId="{27EA6B38-D9F5-1640-B4DE-A49864E75CCB}" type="parTrans" cxnId="{EACE2D2D-0C0D-A647-A077-A6ACEB7B4AC8}">
      <dgm:prSet/>
      <dgm:spPr/>
      <dgm:t>
        <a:bodyPr/>
        <a:lstStyle/>
        <a:p>
          <a:endParaRPr lang="en-US"/>
        </a:p>
      </dgm:t>
    </dgm:pt>
    <dgm:pt modelId="{E230774C-9EDA-2749-A19E-4D0F9563C3BD}" type="sibTrans" cxnId="{EACE2D2D-0C0D-A647-A077-A6ACEB7B4AC8}">
      <dgm:prSet/>
      <dgm:spPr/>
      <dgm:t>
        <a:bodyPr/>
        <a:lstStyle/>
        <a:p>
          <a:endParaRPr lang="en-US"/>
        </a:p>
      </dgm:t>
    </dgm:pt>
    <dgm:pt modelId="{4D35E057-23AE-7D40-B247-1A648E419B37}">
      <dgm:prSet phldrT="[Text]"/>
      <dgm:spPr/>
      <dgm:t>
        <a:bodyPr/>
        <a:lstStyle/>
        <a:p>
          <a:r>
            <a:rPr lang="en-US" dirty="0" smtClean="0"/>
            <a:t>Motor Action</a:t>
          </a:r>
          <a:endParaRPr lang="en-US" dirty="0"/>
        </a:p>
      </dgm:t>
    </dgm:pt>
    <dgm:pt modelId="{ED8EC178-9107-F047-9F43-032346C6F9D3}" type="parTrans" cxnId="{5F8C6EE8-12FC-5741-AA78-EFEABB9D7526}">
      <dgm:prSet/>
      <dgm:spPr/>
      <dgm:t>
        <a:bodyPr/>
        <a:lstStyle/>
        <a:p>
          <a:endParaRPr lang="en-US"/>
        </a:p>
      </dgm:t>
    </dgm:pt>
    <dgm:pt modelId="{1D6BB63A-4B62-2D43-91A6-7C968A162F7D}" type="sibTrans" cxnId="{5F8C6EE8-12FC-5741-AA78-EFEABB9D7526}">
      <dgm:prSet/>
      <dgm:spPr/>
      <dgm:t>
        <a:bodyPr/>
        <a:lstStyle/>
        <a:p>
          <a:endParaRPr lang="en-US"/>
        </a:p>
      </dgm:t>
    </dgm:pt>
    <dgm:pt modelId="{B02C5BD0-BF77-4A4A-A7BA-FB00478B4DAA}">
      <dgm:prSet phldrT="[Text]"/>
      <dgm:spPr/>
      <dgm:t>
        <a:bodyPr/>
        <a:lstStyle/>
        <a:p>
          <a:r>
            <a:rPr lang="en-US" dirty="0" smtClean="0"/>
            <a:t>Sensory Perception</a:t>
          </a:r>
          <a:endParaRPr lang="en-US" dirty="0"/>
        </a:p>
      </dgm:t>
    </dgm:pt>
    <dgm:pt modelId="{C83723E3-3351-954E-B0FE-E836B671CE09}" type="parTrans" cxnId="{50635974-799B-7840-BD32-2FE98DCA4C61}">
      <dgm:prSet/>
      <dgm:spPr/>
      <dgm:t>
        <a:bodyPr/>
        <a:lstStyle/>
        <a:p>
          <a:endParaRPr lang="en-US"/>
        </a:p>
      </dgm:t>
    </dgm:pt>
    <dgm:pt modelId="{F89D98C9-D939-F64F-A943-78ED5A00322B}" type="sibTrans" cxnId="{50635974-799B-7840-BD32-2FE98DCA4C61}">
      <dgm:prSet/>
      <dgm:spPr/>
      <dgm:t>
        <a:bodyPr/>
        <a:lstStyle/>
        <a:p>
          <a:endParaRPr lang="en-US"/>
        </a:p>
      </dgm:t>
    </dgm:pt>
    <dgm:pt modelId="{BFD29C2B-5C30-E446-B5AD-8DBBDC6F82F8}" type="pres">
      <dgm:prSet presAssocID="{E0B60DBE-667C-734A-8EFE-EC80EDF99365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5413C17-6CDD-7245-8864-3B16D5C4CA3C}" type="pres">
      <dgm:prSet presAssocID="{2497FE04-9363-4740-BFFA-8FCA57E2587D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6AA1A2-530E-674D-8A0C-A89AFD22AA2D}" type="pres">
      <dgm:prSet presAssocID="{2497FE04-9363-4740-BFFA-8FCA57E2587D}" presName="spNode" presStyleCnt="0"/>
      <dgm:spPr/>
    </dgm:pt>
    <dgm:pt modelId="{84F74F26-840E-0146-9D97-C1C9F8DEF161}" type="pres">
      <dgm:prSet presAssocID="{E230774C-9EDA-2749-A19E-4D0F9563C3BD}" presName="sibTrans" presStyleLbl="sibTrans1D1" presStyleIdx="0" presStyleCnt="3"/>
      <dgm:spPr/>
      <dgm:t>
        <a:bodyPr/>
        <a:lstStyle/>
        <a:p>
          <a:endParaRPr lang="en-US"/>
        </a:p>
      </dgm:t>
    </dgm:pt>
    <dgm:pt modelId="{6B83BDEA-320B-9242-8587-ED7738691721}" type="pres">
      <dgm:prSet presAssocID="{4D35E057-23AE-7D40-B247-1A648E419B37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62DE36-6746-B54B-B94A-68B2749E5BE8}" type="pres">
      <dgm:prSet presAssocID="{4D35E057-23AE-7D40-B247-1A648E419B37}" presName="spNode" presStyleCnt="0"/>
      <dgm:spPr/>
    </dgm:pt>
    <dgm:pt modelId="{7D732990-1D2B-1040-B7B7-BB4B8693C571}" type="pres">
      <dgm:prSet presAssocID="{1D6BB63A-4B62-2D43-91A6-7C968A162F7D}" presName="sibTrans" presStyleLbl="sibTrans1D1" presStyleIdx="1" presStyleCnt="3"/>
      <dgm:spPr/>
      <dgm:t>
        <a:bodyPr/>
        <a:lstStyle/>
        <a:p>
          <a:endParaRPr lang="en-US"/>
        </a:p>
      </dgm:t>
    </dgm:pt>
    <dgm:pt modelId="{F8563FC3-04BA-E04F-A658-E2C5A2E515B0}" type="pres">
      <dgm:prSet presAssocID="{B02C5BD0-BF77-4A4A-A7BA-FB00478B4DAA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D24F26-7B80-794D-B3C1-00715D77F6FB}" type="pres">
      <dgm:prSet presAssocID="{B02C5BD0-BF77-4A4A-A7BA-FB00478B4DAA}" presName="spNode" presStyleCnt="0"/>
      <dgm:spPr/>
    </dgm:pt>
    <dgm:pt modelId="{D9BAE5E1-7366-3241-8066-EDEF9805A365}" type="pres">
      <dgm:prSet presAssocID="{F89D98C9-D939-F64F-A943-78ED5A00322B}" presName="sibTrans" presStyleLbl="sibTrans1D1" presStyleIdx="2" presStyleCnt="3"/>
      <dgm:spPr/>
      <dgm:t>
        <a:bodyPr/>
        <a:lstStyle/>
        <a:p>
          <a:endParaRPr lang="en-US"/>
        </a:p>
      </dgm:t>
    </dgm:pt>
  </dgm:ptLst>
  <dgm:cxnLst>
    <dgm:cxn modelId="{50635974-799B-7840-BD32-2FE98DCA4C61}" srcId="{E0B60DBE-667C-734A-8EFE-EC80EDF99365}" destId="{B02C5BD0-BF77-4A4A-A7BA-FB00478B4DAA}" srcOrd="2" destOrd="0" parTransId="{C83723E3-3351-954E-B0FE-E836B671CE09}" sibTransId="{F89D98C9-D939-F64F-A943-78ED5A00322B}"/>
    <dgm:cxn modelId="{5F8C6EE8-12FC-5741-AA78-EFEABB9D7526}" srcId="{E0B60DBE-667C-734A-8EFE-EC80EDF99365}" destId="{4D35E057-23AE-7D40-B247-1A648E419B37}" srcOrd="1" destOrd="0" parTransId="{ED8EC178-9107-F047-9F43-032346C6F9D3}" sibTransId="{1D6BB63A-4B62-2D43-91A6-7C968A162F7D}"/>
    <dgm:cxn modelId="{E54218A3-F01D-394A-8711-9359AF567E8C}" type="presOf" srcId="{2497FE04-9363-4740-BFFA-8FCA57E2587D}" destId="{45413C17-6CDD-7245-8864-3B16D5C4CA3C}" srcOrd="0" destOrd="0" presId="urn:microsoft.com/office/officeart/2005/8/layout/cycle5"/>
    <dgm:cxn modelId="{4CFA1248-91FE-4D4A-BEFF-7F35DAF914CD}" type="presOf" srcId="{4D35E057-23AE-7D40-B247-1A648E419B37}" destId="{6B83BDEA-320B-9242-8587-ED7738691721}" srcOrd="0" destOrd="0" presId="urn:microsoft.com/office/officeart/2005/8/layout/cycle5"/>
    <dgm:cxn modelId="{2E2EC556-ED19-404B-8F65-F0C03C87EA21}" type="presOf" srcId="{B02C5BD0-BF77-4A4A-A7BA-FB00478B4DAA}" destId="{F8563FC3-04BA-E04F-A658-E2C5A2E515B0}" srcOrd="0" destOrd="0" presId="urn:microsoft.com/office/officeart/2005/8/layout/cycle5"/>
    <dgm:cxn modelId="{F3BB2887-6F64-134E-83AA-A99E1F5AE7F6}" type="presOf" srcId="{1D6BB63A-4B62-2D43-91A6-7C968A162F7D}" destId="{7D732990-1D2B-1040-B7B7-BB4B8693C571}" srcOrd="0" destOrd="0" presId="urn:microsoft.com/office/officeart/2005/8/layout/cycle5"/>
    <dgm:cxn modelId="{BD7541FD-656C-F04D-894E-B98F3622FBF1}" type="presOf" srcId="{E230774C-9EDA-2749-A19E-4D0F9563C3BD}" destId="{84F74F26-840E-0146-9D97-C1C9F8DEF161}" srcOrd="0" destOrd="0" presId="urn:microsoft.com/office/officeart/2005/8/layout/cycle5"/>
    <dgm:cxn modelId="{EACE2D2D-0C0D-A647-A077-A6ACEB7B4AC8}" srcId="{E0B60DBE-667C-734A-8EFE-EC80EDF99365}" destId="{2497FE04-9363-4740-BFFA-8FCA57E2587D}" srcOrd="0" destOrd="0" parTransId="{27EA6B38-D9F5-1640-B4DE-A49864E75CCB}" sibTransId="{E230774C-9EDA-2749-A19E-4D0F9563C3BD}"/>
    <dgm:cxn modelId="{046B6166-EDC5-0C48-B169-683B4ACCE8A6}" type="presOf" srcId="{F89D98C9-D939-F64F-A943-78ED5A00322B}" destId="{D9BAE5E1-7366-3241-8066-EDEF9805A365}" srcOrd="0" destOrd="0" presId="urn:microsoft.com/office/officeart/2005/8/layout/cycle5"/>
    <dgm:cxn modelId="{26A29F27-D815-0C4A-9BA5-4F28FF88AAC2}" type="presOf" srcId="{E0B60DBE-667C-734A-8EFE-EC80EDF99365}" destId="{BFD29C2B-5C30-E446-B5AD-8DBBDC6F82F8}" srcOrd="0" destOrd="0" presId="urn:microsoft.com/office/officeart/2005/8/layout/cycle5"/>
    <dgm:cxn modelId="{AB14AB29-36DF-E44C-B84F-7E4CC82D88B7}" type="presParOf" srcId="{BFD29C2B-5C30-E446-B5AD-8DBBDC6F82F8}" destId="{45413C17-6CDD-7245-8864-3B16D5C4CA3C}" srcOrd="0" destOrd="0" presId="urn:microsoft.com/office/officeart/2005/8/layout/cycle5"/>
    <dgm:cxn modelId="{0C67BEED-5495-744C-9E9D-B012E25CF778}" type="presParOf" srcId="{BFD29C2B-5C30-E446-B5AD-8DBBDC6F82F8}" destId="{326AA1A2-530E-674D-8A0C-A89AFD22AA2D}" srcOrd="1" destOrd="0" presId="urn:microsoft.com/office/officeart/2005/8/layout/cycle5"/>
    <dgm:cxn modelId="{06E3F693-05FE-0543-923E-D19CB8EE365E}" type="presParOf" srcId="{BFD29C2B-5C30-E446-B5AD-8DBBDC6F82F8}" destId="{84F74F26-840E-0146-9D97-C1C9F8DEF161}" srcOrd="2" destOrd="0" presId="urn:microsoft.com/office/officeart/2005/8/layout/cycle5"/>
    <dgm:cxn modelId="{67943492-A923-E64C-9233-17234504963C}" type="presParOf" srcId="{BFD29C2B-5C30-E446-B5AD-8DBBDC6F82F8}" destId="{6B83BDEA-320B-9242-8587-ED7738691721}" srcOrd="3" destOrd="0" presId="urn:microsoft.com/office/officeart/2005/8/layout/cycle5"/>
    <dgm:cxn modelId="{F59A25B5-C72E-7C43-AB98-A0C5152D6DDA}" type="presParOf" srcId="{BFD29C2B-5C30-E446-B5AD-8DBBDC6F82F8}" destId="{E962DE36-6746-B54B-B94A-68B2749E5BE8}" srcOrd="4" destOrd="0" presId="urn:microsoft.com/office/officeart/2005/8/layout/cycle5"/>
    <dgm:cxn modelId="{44C7DE38-7D6C-B043-A41A-A30D479AE2CB}" type="presParOf" srcId="{BFD29C2B-5C30-E446-B5AD-8DBBDC6F82F8}" destId="{7D732990-1D2B-1040-B7B7-BB4B8693C571}" srcOrd="5" destOrd="0" presId="urn:microsoft.com/office/officeart/2005/8/layout/cycle5"/>
    <dgm:cxn modelId="{A010C791-FFF2-594F-8B26-EB3FEF964FD8}" type="presParOf" srcId="{BFD29C2B-5C30-E446-B5AD-8DBBDC6F82F8}" destId="{F8563FC3-04BA-E04F-A658-E2C5A2E515B0}" srcOrd="6" destOrd="0" presId="urn:microsoft.com/office/officeart/2005/8/layout/cycle5"/>
    <dgm:cxn modelId="{612813F4-E051-1745-8CED-4198F56ADD7A}" type="presParOf" srcId="{BFD29C2B-5C30-E446-B5AD-8DBBDC6F82F8}" destId="{BBD24F26-7B80-794D-B3C1-00715D77F6FB}" srcOrd="7" destOrd="0" presId="urn:microsoft.com/office/officeart/2005/8/layout/cycle5"/>
    <dgm:cxn modelId="{2F315569-3491-E041-915C-C6879C0DE5CB}" type="presParOf" srcId="{BFD29C2B-5C30-E446-B5AD-8DBBDC6F82F8}" destId="{D9BAE5E1-7366-3241-8066-EDEF9805A365}" srcOrd="8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04A361-4613-7A4E-BC9F-FE26176D7D41}">
      <dsp:nvSpPr>
        <dsp:cNvPr id="0" name=""/>
        <dsp:cNvSpPr/>
      </dsp:nvSpPr>
      <dsp:spPr>
        <a:xfrm>
          <a:off x="4058110" y="68283"/>
          <a:ext cx="3277590" cy="3277590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Person</a:t>
          </a:r>
          <a:endParaRPr lang="en-US" sz="2500" kern="1200" dirty="0"/>
        </a:p>
      </dsp:txBody>
      <dsp:txXfrm>
        <a:off x="4495122" y="641861"/>
        <a:ext cx="2403566" cy="1474915"/>
      </dsp:txXfrm>
    </dsp:sp>
    <dsp:sp modelId="{4D4BCF99-3369-E74C-BB67-CD6FED3DDEBC}">
      <dsp:nvSpPr>
        <dsp:cNvPr id="0" name=""/>
        <dsp:cNvSpPr/>
      </dsp:nvSpPr>
      <dsp:spPr>
        <a:xfrm>
          <a:off x="5238086" y="2116776"/>
          <a:ext cx="3277590" cy="3277590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Environment</a:t>
          </a:r>
          <a:endParaRPr lang="en-US" sz="2500" kern="1200" dirty="0"/>
        </a:p>
      </dsp:txBody>
      <dsp:txXfrm>
        <a:off x="6240483" y="2963487"/>
        <a:ext cx="1966554" cy="1802674"/>
      </dsp:txXfrm>
    </dsp:sp>
    <dsp:sp modelId="{6982FFE9-7EBC-CC44-A975-E4AD1C18DBAB}">
      <dsp:nvSpPr>
        <dsp:cNvPr id="0" name=""/>
        <dsp:cNvSpPr/>
      </dsp:nvSpPr>
      <dsp:spPr>
        <a:xfrm>
          <a:off x="2872759" y="2116776"/>
          <a:ext cx="3277590" cy="3277590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Task</a:t>
          </a:r>
          <a:endParaRPr lang="en-US" sz="2500" kern="1200" dirty="0"/>
        </a:p>
      </dsp:txBody>
      <dsp:txXfrm>
        <a:off x="3181399" y="2963487"/>
        <a:ext cx="1966554" cy="180267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413C17-6CDD-7245-8864-3B16D5C4CA3C}">
      <dsp:nvSpPr>
        <dsp:cNvPr id="0" name=""/>
        <dsp:cNvSpPr/>
      </dsp:nvSpPr>
      <dsp:spPr>
        <a:xfrm>
          <a:off x="2995686" y="1946"/>
          <a:ext cx="2238226" cy="145484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Cognitive Processing</a:t>
          </a:r>
          <a:endParaRPr lang="en-US" sz="2700" kern="1200" dirty="0"/>
        </a:p>
      </dsp:txBody>
      <dsp:txXfrm>
        <a:off x="3066706" y="72966"/>
        <a:ext cx="2096186" cy="1312807"/>
      </dsp:txXfrm>
    </dsp:sp>
    <dsp:sp modelId="{84F74F26-840E-0146-9D97-C1C9F8DEF161}">
      <dsp:nvSpPr>
        <dsp:cNvPr id="0" name=""/>
        <dsp:cNvSpPr/>
      </dsp:nvSpPr>
      <dsp:spPr>
        <a:xfrm>
          <a:off x="2176351" y="729369"/>
          <a:ext cx="3876896" cy="3876896"/>
        </a:xfrm>
        <a:custGeom>
          <a:avLst/>
          <a:gdLst/>
          <a:ahLst/>
          <a:cxnLst/>
          <a:rect l="0" t="0" r="0" b="0"/>
          <a:pathLst>
            <a:path>
              <a:moveTo>
                <a:pt x="3357287" y="617661"/>
              </a:moveTo>
              <a:arcTo wR="1938448" hR="1938448" stAng="19022985" swAng="2299725"/>
            </a:path>
          </a:pathLst>
        </a:custGeom>
        <a:noFill/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83BDEA-320B-9242-8587-ED7738691721}">
      <dsp:nvSpPr>
        <dsp:cNvPr id="0" name=""/>
        <dsp:cNvSpPr/>
      </dsp:nvSpPr>
      <dsp:spPr>
        <a:xfrm>
          <a:off x="4674432" y="2909618"/>
          <a:ext cx="2238226" cy="145484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Motor Action</a:t>
          </a:r>
          <a:endParaRPr lang="en-US" sz="2700" kern="1200" dirty="0"/>
        </a:p>
      </dsp:txBody>
      <dsp:txXfrm>
        <a:off x="4745452" y="2980638"/>
        <a:ext cx="2096186" cy="1312807"/>
      </dsp:txXfrm>
    </dsp:sp>
    <dsp:sp modelId="{7D732990-1D2B-1040-B7B7-BB4B8693C571}">
      <dsp:nvSpPr>
        <dsp:cNvPr id="0" name=""/>
        <dsp:cNvSpPr/>
      </dsp:nvSpPr>
      <dsp:spPr>
        <a:xfrm>
          <a:off x="2176351" y="729369"/>
          <a:ext cx="3876896" cy="3876896"/>
        </a:xfrm>
        <a:custGeom>
          <a:avLst/>
          <a:gdLst/>
          <a:ahLst/>
          <a:cxnLst/>
          <a:rect l="0" t="0" r="0" b="0"/>
          <a:pathLst>
            <a:path>
              <a:moveTo>
                <a:pt x="2532301" y="3783691"/>
              </a:moveTo>
              <a:arcTo wR="1938448" hR="1938448" stAng="4329619" swAng="2140762"/>
            </a:path>
          </a:pathLst>
        </a:custGeom>
        <a:noFill/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563FC3-04BA-E04F-A658-E2C5A2E515B0}">
      <dsp:nvSpPr>
        <dsp:cNvPr id="0" name=""/>
        <dsp:cNvSpPr/>
      </dsp:nvSpPr>
      <dsp:spPr>
        <a:xfrm>
          <a:off x="1316941" y="2909618"/>
          <a:ext cx="2238226" cy="145484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Sensory Perception</a:t>
          </a:r>
          <a:endParaRPr lang="en-US" sz="2700" kern="1200" dirty="0"/>
        </a:p>
      </dsp:txBody>
      <dsp:txXfrm>
        <a:off x="1387961" y="2980638"/>
        <a:ext cx="2096186" cy="1312807"/>
      </dsp:txXfrm>
    </dsp:sp>
    <dsp:sp modelId="{D9BAE5E1-7366-3241-8066-EDEF9805A365}">
      <dsp:nvSpPr>
        <dsp:cNvPr id="0" name=""/>
        <dsp:cNvSpPr/>
      </dsp:nvSpPr>
      <dsp:spPr>
        <a:xfrm>
          <a:off x="2176351" y="729369"/>
          <a:ext cx="3876896" cy="3876896"/>
        </a:xfrm>
        <a:custGeom>
          <a:avLst/>
          <a:gdLst/>
          <a:ahLst/>
          <a:cxnLst/>
          <a:rect l="0" t="0" r="0" b="0"/>
          <a:pathLst>
            <a:path>
              <a:moveTo>
                <a:pt x="6302" y="1782262"/>
              </a:moveTo>
              <a:arcTo wR="1938448" hR="1938448" stAng="11077290" swAng="2299725"/>
            </a:path>
          </a:pathLst>
        </a:custGeom>
        <a:noFill/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A0F400-5383-0F42-991F-C36261AADF93}" type="datetimeFigureOut">
              <a:rPr lang="en-US" smtClean="0"/>
              <a:t>8/23/17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9E1E7E-9CC6-2D46-A3D2-0A233644F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665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Another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way to look at the information processing model is as a continuous cycle.  Or as a conversation between the brain and the body.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Feedforward or a top-down approach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Feedback or a bottom-up approach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Our ability to produce coordinated movement in a variable environment reflects the essential relationship between the feedforward motor plan and sensory feedback. 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771071-B70D-AF4E-A367-7611CC8CCC3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5622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8/23/17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8/23/17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8/23/17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8/23/17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8/23/17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8/23/17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8/23/17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8/23/17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8/23/17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8/23/17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8/23/17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8/23/17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8/23/17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8/23/17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8/23/17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8/23/17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8/23/17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219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  <p:sldLayoutId id="2147483908" r:id="rId4"/>
    <p:sldLayoutId id="2147483909" r:id="rId5"/>
    <p:sldLayoutId id="2147483910" r:id="rId6"/>
    <p:sldLayoutId id="2147483911" r:id="rId7"/>
    <p:sldLayoutId id="2147483912" r:id="rId8"/>
    <p:sldLayoutId id="2147483913" r:id="rId9"/>
    <p:sldLayoutId id="2147483914" r:id="rId10"/>
    <p:sldLayoutId id="2147483915" r:id="rId11"/>
    <p:sldLayoutId id="2147483916" r:id="rId12"/>
    <p:sldLayoutId id="2147483917" r:id="rId13"/>
    <p:sldLayoutId id="2147483918" r:id="rId14"/>
    <p:sldLayoutId id="2147483919" r:id="rId15"/>
    <p:sldLayoutId id="214748392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g"/><Relationship Id="rId5" Type="http://schemas.openxmlformats.org/officeDocument/2006/relationships/diagramData" Target="../diagrams/data2.xml"/><Relationship Id="rId6" Type="http://schemas.openxmlformats.org/officeDocument/2006/relationships/diagramLayout" Target="../diagrams/layout2.xml"/><Relationship Id="rId7" Type="http://schemas.openxmlformats.org/officeDocument/2006/relationships/diagramQuickStyle" Target="../diagrams/quickStyle2.xml"/><Relationship Id="rId8" Type="http://schemas.openxmlformats.org/officeDocument/2006/relationships/diagramColors" Target="../diagrams/colors2.xml"/><Relationship Id="rId9" Type="http://schemas.microsoft.com/office/2007/relationships/diagramDrawing" Target="../diagrams/drawing2.xml"/><Relationship Id="rId10" Type="http://schemas.openxmlformats.org/officeDocument/2006/relationships/image" Target="../media/image3.png"/><Relationship Id="rId11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Movement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Person </a:t>
            </a:r>
            <a:r>
              <a:rPr lang="mr-IN" dirty="0" smtClean="0"/>
              <a:t>–</a:t>
            </a:r>
            <a:r>
              <a:rPr lang="en-US" dirty="0" smtClean="0"/>
              <a:t> Task </a:t>
            </a:r>
            <a:r>
              <a:rPr lang="mr-IN" dirty="0" smtClean="0"/>
              <a:t>–</a:t>
            </a:r>
            <a:r>
              <a:rPr lang="en-US" dirty="0" smtClean="0"/>
              <a:t> Environment </a:t>
            </a:r>
          </a:p>
          <a:p>
            <a:r>
              <a:rPr lang="en-US" dirty="0" smtClean="0"/>
              <a:t>Perception </a:t>
            </a:r>
            <a:r>
              <a:rPr lang="mr-IN" dirty="0" smtClean="0"/>
              <a:t>–</a:t>
            </a:r>
            <a:r>
              <a:rPr lang="en-US" dirty="0" smtClean="0"/>
              <a:t> Cognition </a:t>
            </a:r>
            <a:r>
              <a:rPr lang="mr-IN" dirty="0" smtClean="0"/>
              <a:t>–</a:t>
            </a:r>
            <a:r>
              <a:rPr lang="en-US" dirty="0" smtClean="0"/>
              <a:t> Action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570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Movement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Movement and motivation share the same Latin root “</a:t>
            </a:r>
            <a:r>
              <a:rPr lang="en-US" sz="4000" dirty="0" err="1" smtClean="0"/>
              <a:t>movere</a:t>
            </a:r>
            <a:r>
              <a:rPr lang="en-US" sz="4000" dirty="0" smtClean="0"/>
              <a:t>”</a:t>
            </a:r>
            <a:br>
              <a:rPr lang="en-US" sz="4000" dirty="0" smtClean="0"/>
            </a:br>
            <a:endParaRPr lang="en-US" sz="4000" dirty="0"/>
          </a:p>
          <a:p>
            <a:r>
              <a:rPr lang="en-US" sz="4000" dirty="0" smtClean="0"/>
              <a:t>Why is that important?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7167172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8551" y="-22106"/>
            <a:ext cx="8911687" cy="1280890"/>
          </a:xfrm>
        </p:spPr>
        <p:txBody>
          <a:bodyPr/>
          <a:lstStyle/>
          <a:p>
            <a:r>
              <a:rPr lang="en-US" dirty="0" smtClean="0"/>
              <a:t>Movement emerges from the interaction of three factors: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9717596"/>
              </p:ext>
            </p:extLst>
          </p:nvPr>
        </p:nvGraphicFramePr>
        <p:xfrm>
          <a:off x="617517" y="1258784"/>
          <a:ext cx="11388436" cy="54626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10" name="Straight Arrow Connector 9"/>
          <p:cNvCxnSpPr/>
          <p:nvPr/>
        </p:nvCxnSpPr>
        <p:spPr>
          <a:xfrm flipH="1">
            <a:off x="6311735" y="2196935"/>
            <a:ext cx="3402281" cy="210193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9155875" y="1827603"/>
            <a:ext cx="1816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Movement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48459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>
                <a:solidFill>
                  <a:schemeClr val="accent4"/>
                </a:solidFill>
              </a:rPr>
              <a:t>Environment</a:t>
            </a:r>
            <a:endParaRPr lang="en-US" sz="4400" b="1" dirty="0">
              <a:solidFill>
                <a:schemeClr val="accent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2925" y="1769422"/>
            <a:ext cx="9892145" cy="4940135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accent4"/>
                </a:solidFill>
              </a:rPr>
              <a:t>Open</a:t>
            </a:r>
            <a:r>
              <a:rPr lang="en-US" sz="3600" b="1" dirty="0" smtClean="0"/>
              <a:t>: </a:t>
            </a:r>
            <a:r>
              <a:rPr lang="en-US" sz="3600" dirty="0" smtClean="0"/>
              <a:t>Environment is constantly changing and unpredictable</a:t>
            </a:r>
          </a:p>
          <a:p>
            <a:pPr lvl="1"/>
            <a:r>
              <a:rPr lang="en-US" sz="3200" dirty="0" smtClean="0"/>
              <a:t>Movement is more reactive</a:t>
            </a:r>
          </a:p>
          <a:p>
            <a:r>
              <a:rPr lang="en-US" sz="3600" b="1" dirty="0" smtClean="0">
                <a:solidFill>
                  <a:schemeClr val="accent4"/>
                </a:solidFill>
              </a:rPr>
              <a:t>Closed</a:t>
            </a:r>
            <a:r>
              <a:rPr lang="en-US" sz="3600" b="1" dirty="0" smtClean="0"/>
              <a:t>: </a:t>
            </a:r>
            <a:r>
              <a:rPr lang="en-US" sz="3600" dirty="0" smtClean="0"/>
              <a:t>Environment is stationary and predictable</a:t>
            </a:r>
          </a:p>
          <a:p>
            <a:pPr lvl="1"/>
            <a:r>
              <a:rPr lang="en-US" sz="3400" dirty="0" smtClean="0"/>
              <a:t>Movement can be planned in advance</a:t>
            </a: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5754207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>
                <a:solidFill>
                  <a:schemeClr val="accent6"/>
                </a:solidFill>
              </a:rPr>
              <a:t>Task</a:t>
            </a:r>
            <a:endParaRPr lang="en-US" sz="4400" b="1" dirty="0">
              <a:solidFill>
                <a:schemeClr val="accent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2924" y="1655805"/>
            <a:ext cx="8911687" cy="4255417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accent6"/>
                </a:solidFill>
              </a:rPr>
              <a:t>Discrete</a:t>
            </a:r>
            <a:r>
              <a:rPr lang="en-US" sz="3600" b="1" dirty="0" smtClean="0"/>
              <a:t>: </a:t>
            </a:r>
            <a:r>
              <a:rPr lang="en-US" sz="3600" dirty="0" smtClean="0"/>
              <a:t>a distinct beginning and end</a:t>
            </a:r>
          </a:p>
          <a:p>
            <a:r>
              <a:rPr lang="en-US" sz="3600" b="1" dirty="0" smtClean="0">
                <a:solidFill>
                  <a:schemeClr val="accent6"/>
                </a:solidFill>
              </a:rPr>
              <a:t>Serial</a:t>
            </a:r>
            <a:r>
              <a:rPr lang="en-US" sz="3600" b="1" dirty="0" smtClean="0"/>
              <a:t>: </a:t>
            </a:r>
            <a:r>
              <a:rPr lang="en-US" sz="3600" dirty="0" smtClean="0"/>
              <a:t>a series of discrete tasks strung together</a:t>
            </a:r>
          </a:p>
          <a:p>
            <a:r>
              <a:rPr lang="en-US" sz="3600" b="1" dirty="0" smtClean="0">
                <a:solidFill>
                  <a:schemeClr val="accent6"/>
                </a:solidFill>
              </a:rPr>
              <a:t>Continuous</a:t>
            </a:r>
            <a:r>
              <a:rPr lang="en-US" sz="3600" b="1" dirty="0" smtClean="0"/>
              <a:t>: </a:t>
            </a:r>
            <a:r>
              <a:rPr lang="en-US" sz="3600" dirty="0" smtClean="0"/>
              <a:t>no distinct beginning and end; the task continues until the person decides to stop</a:t>
            </a:r>
          </a:p>
        </p:txBody>
      </p:sp>
    </p:spTree>
    <p:extLst>
      <p:ext uri="{BB962C8B-B14F-4D97-AF65-F5344CB8AC3E}">
        <p14:creationId xmlns:p14="http://schemas.microsoft.com/office/powerpoint/2010/main" val="5775487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>
                <a:solidFill>
                  <a:schemeClr val="accent6"/>
                </a:solidFill>
              </a:rPr>
              <a:t>Task</a:t>
            </a:r>
            <a:endParaRPr lang="en-US" sz="4400" b="1" dirty="0">
              <a:solidFill>
                <a:schemeClr val="accent6"/>
              </a:solidFill>
            </a:endParaRPr>
          </a:p>
        </p:txBody>
      </p:sp>
      <p:sp>
        <p:nvSpPr>
          <p:cNvPr id="4" name="Content Placeholder 4"/>
          <p:cNvSpPr>
            <a:spLocks noGrp="1"/>
          </p:cNvSpPr>
          <p:nvPr>
            <p:ph idx="1"/>
          </p:nvPr>
        </p:nvSpPr>
        <p:spPr>
          <a:xfrm>
            <a:off x="2592924" y="1433384"/>
            <a:ext cx="8911687" cy="4477838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accent6"/>
                </a:solidFill>
              </a:rPr>
              <a:t>Stability</a:t>
            </a:r>
            <a:r>
              <a:rPr lang="en-US" sz="3600" dirty="0" smtClean="0"/>
              <a:t>: </a:t>
            </a:r>
            <a:r>
              <a:rPr lang="en-US" sz="3600" dirty="0" smtClean="0"/>
              <a:t>the purpose of the task is to remain still (non-moving base of support)</a:t>
            </a:r>
            <a:endParaRPr lang="en-US" sz="3600" dirty="0" smtClean="0"/>
          </a:p>
          <a:p>
            <a:r>
              <a:rPr lang="en-US" sz="3600" b="1" dirty="0" smtClean="0">
                <a:solidFill>
                  <a:schemeClr val="accent6"/>
                </a:solidFill>
              </a:rPr>
              <a:t>Mobility</a:t>
            </a:r>
            <a:r>
              <a:rPr lang="en-US" sz="3600" dirty="0" smtClean="0"/>
              <a:t>: the purpose of the task is to move your base of support</a:t>
            </a:r>
            <a:endParaRPr lang="en-US" sz="3600" dirty="0" smtClean="0"/>
          </a:p>
          <a:p>
            <a:r>
              <a:rPr lang="en-US" sz="3600" b="1" dirty="0" smtClean="0">
                <a:solidFill>
                  <a:schemeClr val="accent6"/>
                </a:solidFill>
              </a:rPr>
              <a:t>Manipulation</a:t>
            </a:r>
            <a:r>
              <a:rPr lang="en-US" sz="3600" dirty="0" smtClean="0"/>
              <a:t>: </a:t>
            </a:r>
            <a:r>
              <a:rPr lang="en-US" sz="3600" dirty="0" smtClean="0"/>
              <a:t>the purpose of the task is to move something else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5786191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>
                <a:solidFill>
                  <a:schemeClr val="accent1"/>
                </a:solidFill>
              </a:rPr>
              <a:t>Person</a:t>
            </a:r>
            <a:endParaRPr lang="en-US" sz="4400" b="1" dirty="0">
              <a:solidFill>
                <a:schemeClr val="accent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592924" y="1606377"/>
            <a:ext cx="9158352" cy="4843849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chemeClr val="accent1"/>
                </a:solidFill>
              </a:rPr>
              <a:t>Perception</a:t>
            </a:r>
            <a:r>
              <a:rPr lang="en-US" sz="2800" dirty="0" smtClean="0"/>
              <a:t>: Perceiving the relevant environmental </a:t>
            </a:r>
            <a:r>
              <a:rPr lang="en-US" sz="2800" dirty="0" smtClean="0"/>
              <a:t>features</a:t>
            </a:r>
          </a:p>
          <a:p>
            <a:pPr lvl="1"/>
            <a:r>
              <a:rPr lang="en-US" sz="2800" dirty="0" smtClean="0"/>
              <a:t>“Sense”</a:t>
            </a:r>
            <a:endParaRPr lang="en-US" sz="2800" dirty="0" smtClean="0"/>
          </a:p>
          <a:p>
            <a:r>
              <a:rPr lang="en-US" sz="2800" b="1" dirty="0" smtClean="0">
                <a:solidFill>
                  <a:schemeClr val="accent1"/>
                </a:solidFill>
              </a:rPr>
              <a:t>Cognition</a:t>
            </a:r>
            <a:r>
              <a:rPr lang="en-US" sz="2800" dirty="0" smtClean="0"/>
              <a:t>: Decided what to do and where and when to do it to achieve the </a:t>
            </a:r>
            <a:r>
              <a:rPr lang="en-US" sz="2800" dirty="0" smtClean="0"/>
              <a:t>goal</a:t>
            </a:r>
          </a:p>
          <a:p>
            <a:pPr lvl="1"/>
            <a:r>
              <a:rPr lang="en-US" sz="2800" dirty="0" smtClean="0"/>
              <a:t>“Think”</a:t>
            </a:r>
            <a:endParaRPr lang="en-US" sz="2800" dirty="0" smtClean="0"/>
          </a:p>
          <a:p>
            <a:r>
              <a:rPr lang="en-US" sz="2800" b="1" dirty="0" smtClean="0">
                <a:solidFill>
                  <a:schemeClr val="accent1"/>
                </a:solidFill>
              </a:rPr>
              <a:t>Action</a:t>
            </a:r>
            <a:r>
              <a:rPr lang="en-US" sz="2800" dirty="0" smtClean="0"/>
              <a:t>: Producing organized muscle activity to generate movements that achieve the </a:t>
            </a:r>
            <a:r>
              <a:rPr lang="en-US" sz="2800" dirty="0" smtClean="0"/>
              <a:t>goal</a:t>
            </a:r>
          </a:p>
          <a:p>
            <a:pPr lvl="1"/>
            <a:r>
              <a:rPr lang="en-US" sz="2800" dirty="0" smtClean="0"/>
              <a:t>“Do”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806399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8555" y="4347579"/>
            <a:ext cx="1373592" cy="1123848"/>
          </a:xfrm>
          <a:prstGeom prst="rect">
            <a:avLst/>
          </a:prstGeom>
          <a:ln w="57150" cmpd="sng">
            <a:noFill/>
          </a:ln>
        </p:spPr>
      </p:pic>
      <p:pic>
        <p:nvPicPr>
          <p:cNvPr id="10" name="Picture 9" descr="Foot_on_white_background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6332" y="5602410"/>
            <a:ext cx="1752508" cy="1168909"/>
          </a:xfrm>
          <a:prstGeom prst="rect">
            <a:avLst/>
          </a:prstGeom>
          <a:ln w="57150" cmpd="sng"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1315519"/>
              </p:ext>
            </p:extLst>
          </p:nvPr>
        </p:nvGraphicFramePr>
        <p:xfrm>
          <a:off x="2583474" y="1587500"/>
          <a:ext cx="82296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3" name="TextBox 2"/>
          <p:cNvSpPr txBox="1"/>
          <p:nvPr/>
        </p:nvSpPr>
        <p:spPr>
          <a:xfrm rot="3765784">
            <a:off x="7752266" y="3096740"/>
            <a:ext cx="2299889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Feed-Forward</a:t>
            </a:r>
          </a:p>
        </p:txBody>
      </p:sp>
      <p:sp>
        <p:nvSpPr>
          <p:cNvPr id="5" name="TextBox 4"/>
          <p:cNvSpPr txBox="1"/>
          <p:nvPr/>
        </p:nvSpPr>
        <p:spPr>
          <a:xfrm rot="17951858">
            <a:off x="3497441" y="2851548"/>
            <a:ext cx="2107255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Feed-Back</a:t>
            </a:r>
          </a:p>
        </p:txBody>
      </p:sp>
      <p:pic>
        <p:nvPicPr>
          <p:cNvPr id="6" name="Picture 5" descr="brain_in_profile_Clipart_Free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109" y="262665"/>
            <a:ext cx="2414916" cy="212512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739088" y="4332895"/>
            <a:ext cx="3018636" cy="2525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313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3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Team Work in Classifying </a:t>
            </a:r>
            <a:br>
              <a:rPr lang="en-US" dirty="0" smtClean="0"/>
            </a:br>
            <a:r>
              <a:rPr lang="en-US" dirty="0" smtClean="0"/>
              <a:t>Person Task Environment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8018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are movement and motivation related?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 smtClean="0"/>
              <a:t>Class Discussion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087204002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46</TotalTime>
  <Words>268</Words>
  <Application>Microsoft Macintosh PowerPoint</Application>
  <PresentationFormat>Widescreen</PresentationFormat>
  <Paragraphs>44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Calibri</vt:lpstr>
      <vt:lpstr>Century Gothic</vt:lpstr>
      <vt:lpstr>Mangal</vt:lpstr>
      <vt:lpstr>Wingdings 3</vt:lpstr>
      <vt:lpstr>Arial</vt:lpstr>
      <vt:lpstr>Wisp</vt:lpstr>
      <vt:lpstr>Movement</vt:lpstr>
      <vt:lpstr>Movement </vt:lpstr>
      <vt:lpstr>Movement emerges from the interaction of three factors:</vt:lpstr>
      <vt:lpstr>Environment</vt:lpstr>
      <vt:lpstr>Task</vt:lpstr>
      <vt:lpstr>Task</vt:lpstr>
      <vt:lpstr>Person</vt:lpstr>
      <vt:lpstr>PowerPoint Presentation</vt:lpstr>
      <vt:lpstr>Team Work in Classifying  Person Task Environment</vt:lpstr>
      <vt:lpstr>How are movement and motivation related?</vt:lpstr>
    </vt:vector>
  </TitlesOfParts>
  <Company/>
  <LinksUpToDate>false</LinksUpToDate>
  <SharedDoc>false</SharedDoc>
  <HyperlinksChanged>false</HyperlinksChanged>
  <AppVersion>15.0036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Movement</dc:title>
  <dc:creator>Microsoft Office User</dc:creator>
  <cp:lastModifiedBy>Microsoft Office User</cp:lastModifiedBy>
  <cp:revision>6</cp:revision>
  <dcterms:created xsi:type="dcterms:W3CDTF">2017-08-23T00:59:58Z</dcterms:created>
  <dcterms:modified xsi:type="dcterms:W3CDTF">2017-08-23T16:04:21Z</dcterms:modified>
</cp:coreProperties>
</file>