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64" r:id="rId3"/>
    <p:sldId id="257" r:id="rId4"/>
    <p:sldId id="258" r:id="rId5"/>
    <p:sldId id="259" r:id="rId6"/>
    <p:sldId id="265" r:id="rId7"/>
    <p:sldId id="267" r:id="rId8"/>
    <p:sldId id="266" r:id="rId9"/>
    <p:sldId id="270" r:id="rId10"/>
    <p:sldId id="268" r:id="rId11"/>
    <p:sldId id="269" r:id="rId12"/>
    <p:sldId id="260" r:id="rId13"/>
    <p:sldId id="261" r:id="rId14"/>
    <p:sldId id="262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87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BF18C-70A3-CC4D-B82E-8990E574FEBE}" type="datetimeFigureOut">
              <a:rPr lang="en-US" smtClean="0"/>
              <a:t>12/5/16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619308-1802-6549-97A7-89C12CA75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424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Players have to read the situation and decide where they should locate themselves on the court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Respond with appropriate movement</a:t>
            </a:r>
            <a:r>
              <a:rPr lang="en-US" baseline="0" dirty="0" smtClean="0"/>
              <a:t> skills (Cover, Off-ball movement skill selection and then skill execution)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As the ball </a:t>
            </a:r>
            <a:r>
              <a:rPr lang="en-US" baseline="0" dirty="0" err="1" smtClean="0"/>
              <a:t>eneters</a:t>
            </a:r>
            <a:r>
              <a:rPr lang="en-US" baseline="0" dirty="0" smtClean="0"/>
              <a:t> the court, the player reacts to the force, spin and direction of the ball (Adjust, on the ball skill selection, then skill execution)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619308-1802-6549-97A7-89C12CA75B6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19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7445AE98-FC8A-4C4E-BB0E-C22BB37B91A5}" type="datetimeFigureOut">
              <a:rPr lang="en-US" smtClean="0"/>
              <a:t>12/5/16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884BAD98-6BF4-4F82-A9E6-CC61651660C6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TGFU Net/Wall Games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658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TGFU Model 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1676400"/>
            <a:ext cx="8763000" cy="4953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9469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Net/Wall Games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Similarities</a:t>
            </a:r>
          </a:p>
          <a:p>
            <a:pPr lvl="1"/>
            <a:r>
              <a:rPr lang="en-US" dirty="0" smtClean="0"/>
              <a:t>Consists of 2 Opposing Teams OR individuals</a:t>
            </a:r>
          </a:p>
          <a:p>
            <a:pPr lvl="1"/>
            <a:r>
              <a:rPr lang="en-US" dirty="0" smtClean="0"/>
              <a:t>Divided by net OR shared playing field/court</a:t>
            </a:r>
          </a:p>
          <a:p>
            <a:pPr lvl="1"/>
            <a:r>
              <a:rPr lang="en-US" dirty="0" smtClean="0"/>
              <a:t>Objective</a:t>
            </a:r>
          </a:p>
          <a:p>
            <a:pPr lvl="2"/>
            <a:r>
              <a:rPr lang="en-US" dirty="0" smtClean="0"/>
              <a:t>Transfer object into an opponents court within boundaries so that they are unable to return.</a:t>
            </a:r>
          </a:p>
          <a:p>
            <a:r>
              <a:rPr lang="en-US" dirty="0" smtClean="0"/>
              <a:t>Differences</a:t>
            </a:r>
          </a:p>
          <a:p>
            <a:pPr lvl="1"/>
            <a:r>
              <a:rPr lang="en-US" dirty="0" smtClean="0"/>
              <a:t>Court sizes/shapes</a:t>
            </a:r>
          </a:p>
          <a:p>
            <a:pPr lvl="1"/>
            <a:r>
              <a:rPr lang="en-US" dirty="0" smtClean="0"/>
              <a:t>Ball allowed to bound or not prior to return</a:t>
            </a:r>
          </a:p>
          <a:p>
            <a:pPr lvl="2"/>
            <a:r>
              <a:rPr lang="en-US" dirty="0" smtClean="0"/>
              <a:t>Focus</a:t>
            </a:r>
          </a:p>
          <a:p>
            <a:pPr lvl="3"/>
            <a:r>
              <a:rPr lang="en-US" dirty="0" smtClean="0"/>
              <a:t>Acquiring skills</a:t>
            </a:r>
          </a:p>
          <a:p>
            <a:pPr lvl="3"/>
            <a:r>
              <a:rPr lang="en-US" dirty="0" smtClean="0"/>
              <a:t>Execute tactics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795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Net/Wall Games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Net/Wall Games</a:t>
            </a:r>
          </a:p>
          <a:p>
            <a:pPr lvl="1"/>
            <a:r>
              <a:rPr lang="en-US" dirty="0" smtClean="0"/>
              <a:t>2 categories</a:t>
            </a:r>
          </a:p>
          <a:p>
            <a:pPr lvl="2"/>
            <a:r>
              <a:rPr lang="en-US" u="sng" dirty="0" smtClean="0"/>
              <a:t>Racquet/Paddle</a:t>
            </a:r>
            <a:r>
              <a:rPr lang="en-US" dirty="0" smtClean="0"/>
              <a:t>-Badminton, Pickleball, Tennis, Table Tennis </a:t>
            </a:r>
          </a:p>
          <a:p>
            <a:pPr lvl="2"/>
            <a:r>
              <a:rPr lang="en-US" u="sng" dirty="0" smtClean="0"/>
              <a:t>No Racquet</a:t>
            </a:r>
            <a:r>
              <a:rPr lang="en-US" dirty="0" smtClean="0"/>
              <a:t>-Paddle-Volleyball, Walley-ball, Handball, Racquetball </a:t>
            </a:r>
          </a:p>
          <a:p>
            <a:r>
              <a:rPr lang="en-US" dirty="0" smtClean="0"/>
              <a:t>Transferable Concepts </a:t>
            </a:r>
          </a:p>
          <a:p>
            <a:pPr lvl="1"/>
            <a:r>
              <a:rPr lang="en-US" dirty="0" smtClean="0"/>
              <a:t>Spatial Awareness</a:t>
            </a:r>
          </a:p>
          <a:p>
            <a:pPr lvl="1"/>
            <a:r>
              <a:rPr lang="en-US" dirty="0" smtClean="0"/>
              <a:t>Court Positioning</a:t>
            </a:r>
          </a:p>
          <a:p>
            <a:pPr lvl="1"/>
            <a:r>
              <a:rPr lang="en-US" dirty="0" err="1" smtClean="0"/>
              <a:t>Locomotor</a:t>
            </a:r>
            <a:r>
              <a:rPr lang="en-US" dirty="0" smtClean="0"/>
              <a:t> Skills </a:t>
            </a:r>
          </a:p>
          <a:p>
            <a:pPr lvl="1"/>
            <a:r>
              <a:rPr lang="en-US" dirty="0" smtClean="0"/>
              <a:t>Agility (Change Directions)</a:t>
            </a:r>
          </a:p>
          <a:p>
            <a:pPr lvl="1"/>
            <a:r>
              <a:rPr lang="en-US" u="sng" dirty="0" smtClean="0"/>
              <a:t>Attack</a:t>
            </a:r>
            <a:r>
              <a:rPr lang="en-US" dirty="0" smtClean="0"/>
              <a:t>-Shot Trajectory</a:t>
            </a:r>
          </a:p>
          <a:p>
            <a:pPr lvl="1"/>
            <a:r>
              <a:rPr lang="en-US" u="sng" dirty="0" smtClean="0"/>
              <a:t>Attack</a:t>
            </a:r>
            <a:r>
              <a:rPr lang="en-US" dirty="0" smtClean="0"/>
              <a:t>-Shot Depth/Angles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017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Net/Wall Games-Concepts &amp; Skills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9471380"/>
              </p:ext>
            </p:extLst>
          </p:nvPr>
        </p:nvGraphicFramePr>
        <p:xfrm>
          <a:off x="914400" y="1735138"/>
          <a:ext cx="7313612" cy="4216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6806"/>
                <a:gridCol w="365680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Concepts</a:t>
                      </a:r>
                      <a:endParaRPr lang="en-US" dirty="0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Skills</a:t>
                      </a:r>
                      <a:endParaRPr lang="en-US" dirty="0"/>
                    </a:p>
                  </a:txBody>
                  <a:tcPr marL="81262" marR="8126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Spatial</a:t>
                      </a:r>
                      <a:r>
                        <a:rPr lang="en-US" baseline="0" dirty="0" smtClean="0"/>
                        <a:t> Awareness</a:t>
                      </a:r>
                      <a:endParaRPr lang="en-US" dirty="0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Throwing,</a:t>
                      </a:r>
                      <a:r>
                        <a:rPr lang="en-US" baseline="0" dirty="0" smtClean="0"/>
                        <a:t> Catching on Bounce &amp; Volley, &amp; Serving and Receiving Serve</a:t>
                      </a:r>
                      <a:endParaRPr lang="en-US" dirty="0"/>
                    </a:p>
                  </a:txBody>
                  <a:tcPr marL="81262" marR="8126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Positioning on Court</a:t>
                      </a:r>
                      <a:endParaRPr lang="en-US" dirty="0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Running,</a:t>
                      </a:r>
                      <a:r>
                        <a:rPr lang="en-US" baseline="0" dirty="0" smtClean="0"/>
                        <a:t> Stopping,  &amp; Changing Directions</a:t>
                      </a:r>
                      <a:endParaRPr lang="en-US" dirty="0"/>
                    </a:p>
                  </a:txBody>
                  <a:tcPr marL="81262" marR="8126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Positioning of Body</a:t>
                      </a:r>
                      <a:endParaRPr lang="en-US" dirty="0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Balance, Footwork,</a:t>
                      </a:r>
                      <a:r>
                        <a:rPr lang="en-US" baseline="0" dirty="0" smtClean="0"/>
                        <a:t> &amp; Hitting the Ball in Relation to Body</a:t>
                      </a:r>
                      <a:endParaRPr lang="en-US" dirty="0"/>
                    </a:p>
                  </a:txBody>
                  <a:tcPr marL="81262" marR="8126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Shot</a:t>
                      </a:r>
                      <a:r>
                        <a:rPr lang="en-US" baseline="0" dirty="0" smtClean="0"/>
                        <a:t> Trajectory</a:t>
                      </a:r>
                      <a:endParaRPr lang="en-US" dirty="0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Throwing</a:t>
                      </a:r>
                      <a:r>
                        <a:rPr lang="en-US" baseline="0" dirty="0" smtClean="0"/>
                        <a:t> &amp; Catching</a:t>
                      </a:r>
                      <a:endParaRPr lang="en-US" dirty="0"/>
                    </a:p>
                  </a:txBody>
                  <a:tcPr marL="81262" marR="8126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Shot Depth</a:t>
                      </a:r>
                      <a:endParaRPr lang="en-US" dirty="0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Hitting w/specific</a:t>
                      </a:r>
                      <a:r>
                        <a:rPr lang="en-US" baseline="0" dirty="0" smtClean="0"/>
                        <a:t> Force, Lob Shot, Drop Shot, Spin Shots, Volley, Drives, &amp; Dig</a:t>
                      </a:r>
                      <a:endParaRPr lang="en-US" dirty="0"/>
                    </a:p>
                  </a:txBody>
                  <a:tcPr marL="81262" marR="8126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Angles</a:t>
                      </a:r>
                      <a:endParaRPr lang="en-US" dirty="0"/>
                    </a:p>
                  </a:txBody>
                  <a:tcPr marL="81262" marR="81262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Control</a:t>
                      </a:r>
                      <a:r>
                        <a:rPr lang="en-US" baseline="0" dirty="0" smtClean="0"/>
                        <a:t> of Racquet, Angle of Racquet, Volley, Forehand, &amp; Backhand</a:t>
                      </a:r>
                      <a:endParaRPr lang="en-US" dirty="0"/>
                    </a:p>
                  </a:txBody>
                  <a:tcPr marL="81262" marR="8126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788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Tactical Awareness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Initial Tactical Awareness Components </a:t>
            </a:r>
            <a:endParaRPr lang="en-US" dirty="0" smtClean="0"/>
          </a:p>
          <a:p>
            <a:pPr lvl="1"/>
            <a:r>
              <a:rPr lang="en-US" dirty="0" smtClean="0"/>
              <a:t>SPACE </a:t>
            </a:r>
            <a:endParaRPr lang="en-US" dirty="0"/>
          </a:p>
          <a:p>
            <a:pPr lvl="2"/>
            <a:r>
              <a:rPr lang="en-US" dirty="0"/>
              <a:t>W</a:t>
            </a:r>
            <a:r>
              <a:rPr lang="en-US" dirty="0" smtClean="0"/>
              <a:t>here </a:t>
            </a:r>
            <a:r>
              <a:rPr lang="en-US" dirty="0"/>
              <a:t>an object should be placed in the area of play, and </a:t>
            </a:r>
          </a:p>
          <a:p>
            <a:pPr lvl="2"/>
            <a:r>
              <a:rPr lang="en-US" dirty="0"/>
              <a:t>W</a:t>
            </a:r>
            <a:r>
              <a:rPr lang="en-US" dirty="0" smtClean="0"/>
              <a:t>here </a:t>
            </a:r>
            <a:r>
              <a:rPr lang="en-US" dirty="0"/>
              <a:t>a player should go in the area of play based on the placement of the object. </a:t>
            </a:r>
          </a:p>
          <a:p>
            <a:pPr lvl="1"/>
            <a:r>
              <a:rPr lang="en-US" dirty="0" smtClean="0"/>
              <a:t>TIME</a:t>
            </a:r>
          </a:p>
          <a:p>
            <a:pPr lvl="2"/>
            <a:r>
              <a:rPr lang="en-US" dirty="0"/>
              <a:t>W</a:t>
            </a:r>
            <a:r>
              <a:rPr lang="en-US" dirty="0" smtClean="0"/>
              <a:t>hen </a:t>
            </a:r>
            <a:r>
              <a:rPr lang="en-US" dirty="0"/>
              <a:t>to execute a skill within a game, </a:t>
            </a:r>
            <a:endParaRPr lang="en-US" dirty="0" smtClean="0"/>
          </a:p>
          <a:p>
            <a:pPr lvl="2"/>
            <a:r>
              <a:rPr lang="en-US" dirty="0"/>
              <a:t>W</a:t>
            </a:r>
            <a:r>
              <a:rPr lang="en-US" dirty="0" smtClean="0"/>
              <a:t>hen </a:t>
            </a:r>
            <a:r>
              <a:rPr lang="en-US" dirty="0"/>
              <a:t>to create time to play a shot, </a:t>
            </a:r>
            <a:r>
              <a:rPr lang="en-US" dirty="0" smtClean="0"/>
              <a:t>and</a:t>
            </a:r>
          </a:p>
          <a:p>
            <a:pPr lvl="2"/>
            <a:r>
              <a:rPr lang="en-US" dirty="0"/>
              <a:t>W</a:t>
            </a:r>
            <a:r>
              <a:rPr lang="en-US" dirty="0" smtClean="0"/>
              <a:t>hen </a:t>
            </a:r>
            <a:r>
              <a:rPr lang="en-US" dirty="0"/>
              <a:t>to reduce opponent’s time. </a:t>
            </a:r>
          </a:p>
          <a:p>
            <a:pPr lvl="1"/>
            <a:r>
              <a:rPr lang="en-US" dirty="0" smtClean="0"/>
              <a:t>FORCE</a:t>
            </a:r>
          </a:p>
          <a:p>
            <a:pPr lvl="2"/>
            <a:r>
              <a:rPr lang="en-US" dirty="0" smtClean="0"/>
              <a:t>How </a:t>
            </a:r>
            <a:r>
              <a:rPr lang="en-US" dirty="0"/>
              <a:t>much force to apply on an object for speed, distance and height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How </a:t>
            </a:r>
            <a:r>
              <a:rPr lang="en-US" dirty="0"/>
              <a:t>to apply force on an object for height, directional control and distance.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65541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of Play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Consistency</a:t>
            </a:r>
          </a:p>
          <a:p>
            <a:r>
              <a:rPr lang="en-US" dirty="0" smtClean="0"/>
              <a:t>Placement</a:t>
            </a:r>
          </a:p>
          <a:p>
            <a:r>
              <a:rPr lang="en-US" dirty="0" smtClean="0"/>
              <a:t>Positioning</a:t>
            </a:r>
          </a:p>
          <a:p>
            <a:r>
              <a:rPr lang="en-US" dirty="0" smtClean="0"/>
              <a:t>Spin/Power</a:t>
            </a:r>
          </a:p>
          <a:p>
            <a:r>
              <a:rPr lang="en-US" dirty="0" smtClean="0"/>
              <a:t>Tactical Awareness Components</a:t>
            </a:r>
          </a:p>
          <a:p>
            <a:pPr lvl="1"/>
            <a:r>
              <a:rPr lang="en-US" dirty="0" smtClean="0"/>
              <a:t>Space</a:t>
            </a:r>
          </a:p>
          <a:p>
            <a:pPr lvl="1"/>
            <a:r>
              <a:rPr lang="en-US" dirty="0" smtClean="0"/>
              <a:t>Force</a:t>
            </a:r>
          </a:p>
          <a:p>
            <a:pPr lvl="1"/>
            <a:r>
              <a:rPr lang="en-US" dirty="0" smtClean="0"/>
              <a:t>Time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280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Making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￼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295400"/>
            <a:ext cx="74676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27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R’s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READ</a:t>
            </a:r>
            <a:r>
              <a:rPr lang="en-US" dirty="0"/>
              <a:t>: Player reads cues in the game situation, makes decisions, and re-locates within the play area. </a:t>
            </a:r>
          </a:p>
          <a:p>
            <a:r>
              <a:rPr lang="en-US" b="1" dirty="0"/>
              <a:t>RESPOND</a:t>
            </a:r>
            <a:r>
              <a:rPr lang="en-US" dirty="0"/>
              <a:t>: Player makes appropriate cover movements in the area of play, selecting the appropriate skill for the situation. </a:t>
            </a:r>
          </a:p>
          <a:p>
            <a:r>
              <a:rPr lang="en-US" b="1" dirty="0"/>
              <a:t>REACT</a:t>
            </a:r>
            <a:r>
              <a:rPr lang="en-US" dirty="0"/>
              <a:t>: As object enters player’s play area, the player makes an adjustment to the object’s force, spin and direction, and executes appropriate “on-the-ball” skill. </a:t>
            </a:r>
          </a:p>
          <a:p>
            <a:r>
              <a:rPr lang="en-US" b="1" dirty="0"/>
              <a:t>RECOVER</a:t>
            </a:r>
            <a:r>
              <a:rPr lang="en-US" dirty="0"/>
              <a:t>: After skill execution, player makes appropriate recovery movements to set-up for the next READ phase.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010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Assessing Skills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Base</a:t>
            </a:r>
          </a:p>
          <a:p>
            <a:pPr lvl="1"/>
            <a:r>
              <a:rPr lang="en-US" dirty="0"/>
              <a:t>Player makes an appropriate return to a home or recovery position between skill attempts. </a:t>
            </a:r>
            <a:endParaRPr lang="en-US" dirty="0" smtClean="0"/>
          </a:p>
          <a:p>
            <a:r>
              <a:rPr lang="en-US" dirty="0" smtClean="0"/>
              <a:t>Decision Making</a:t>
            </a:r>
          </a:p>
          <a:p>
            <a:pPr lvl="1"/>
            <a:r>
              <a:rPr lang="en-US" dirty="0" smtClean="0"/>
              <a:t>Player </a:t>
            </a:r>
            <a:r>
              <a:rPr lang="en-US" dirty="0"/>
              <a:t>makes appropriate choices about where to place the object or when defending space. </a:t>
            </a:r>
            <a:endParaRPr lang="en-US" dirty="0" smtClean="0"/>
          </a:p>
          <a:p>
            <a:r>
              <a:rPr lang="en-US" dirty="0" smtClean="0"/>
              <a:t>Cover</a:t>
            </a:r>
          </a:p>
          <a:p>
            <a:pPr lvl="1"/>
            <a:r>
              <a:rPr lang="en-US" dirty="0"/>
              <a:t>Player makes defensive movement in relation to object being played by an opponent (cover space) or provides defensive help to a teammate making a play on the ball </a:t>
            </a:r>
            <a:endParaRPr lang="en-US" dirty="0" smtClean="0"/>
          </a:p>
          <a:p>
            <a:r>
              <a:rPr lang="en-US" dirty="0" smtClean="0"/>
              <a:t>Adjust</a:t>
            </a:r>
          </a:p>
          <a:p>
            <a:pPr lvl="1"/>
            <a:r>
              <a:rPr lang="en-US" dirty="0" smtClean="0"/>
              <a:t>Player </a:t>
            </a:r>
            <a:r>
              <a:rPr lang="en-US" dirty="0"/>
              <a:t>moves appropriately, (offensively or </a:t>
            </a:r>
            <a:r>
              <a:rPr lang="en-US" dirty="0" err="1"/>
              <a:t>defen</a:t>
            </a:r>
            <a:r>
              <a:rPr lang="en-US" dirty="0"/>
              <a:t>- </a:t>
            </a:r>
            <a:r>
              <a:rPr lang="en-US" dirty="0" err="1"/>
              <a:t>sively</a:t>
            </a:r>
            <a:r>
              <a:rPr lang="en-US" dirty="0"/>
              <a:t>), as required by the play of the object in the game. </a:t>
            </a:r>
          </a:p>
        </p:txBody>
      </p:sp>
    </p:spTree>
    <p:extLst>
      <p:ext uri="{BB962C8B-B14F-4D97-AF65-F5344CB8AC3E}">
        <p14:creationId xmlns:p14="http://schemas.microsoft.com/office/powerpoint/2010/main" val="4149548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Assessing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Skill </a:t>
            </a:r>
            <a:r>
              <a:rPr lang="en-US" dirty="0" smtClean="0"/>
              <a:t>Execution</a:t>
            </a:r>
          </a:p>
          <a:p>
            <a:pPr lvl="1"/>
            <a:r>
              <a:rPr lang="en-US" dirty="0"/>
              <a:t>Player executes efficient performance of selected skills. </a:t>
            </a:r>
          </a:p>
          <a:p>
            <a:r>
              <a:rPr lang="en-US" dirty="0"/>
              <a:t>Support </a:t>
            </a:r>
            <a:endParaRPr lang="en-US" dirty="0" smtClean="0"/>
          </a:p>
          <a:p>
            <a:pPr lvl="1"/>
            <a:r>
              <a:rPr lang="en-US" dirty="0"/>
              <a:t>(pass used): Player makes off-the-ball movement to a position to receive a pass when the player’s team has possession. </a:t>
            </a:r>
          </a:p>
          <a:p>
            <a:r>
              <a:rPr lang="en-US" dirty="0"/>
              <a:t>Guard or Mark </a:t>
            </a:r>
            <a:endParaRPr lang="en-US" dirty="0" smtClean="0"/>
          </a:p>
          <a:p>
            <a:pPr lvl="1"/>
            <a:r>
              <a:rPr lang="en-US" dirty="0"/>
              <a:t>Player defends against an opponent who may or may not have the ball.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389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Player Roles &amp; Playing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Player Roles</a:t>
            </a:r>
          </a:p>
          <a:p>
            <a:pPr lvl="1"/>
            <a:r>
              <a:rPr lang="en-US" dirty="0" smtClean="0"/>
              <a:t>Requires same skills and players rotate positions</a:t>
            </a:r>
          </a:p>
          <a:p>
            <a:r>
              <a:rPr lang="en-US" dirty="0" smtClean="0"/>
              <a:t>Playing Area</a:t>
            </a:r>
          </a:p>
          <a:p>
            <a:pPr lvl="1"/>
            <a:r>
              <a:rPr lang="en-US" dirty="0" smtClean="0"/>
              <a:t>Area Divided by Net</a:t>
            </a:r>
          </a:p>
          <a:p>
            <a:pPr lvl="1"/>
            <a:r>
              <a:rPr lang="en-US" dirty="0" smtClean="0"/>
              <a:t>Opposing Players are Separated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266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Offensive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Ball Placement </a:t>
            </a:r>
            <a:r>
              <a:rPr lang="en-US" b="1" u="sng" dirty="0" smtClean="0"/>
              <a:t>away</a:t>
            </a:r>
            <a:r>
              <a:rPr lang="en-US" dirty="0" smtClean="0"/>
              <a:t> from Opponent</a:t>
            </a:r>
          </a:p>
          <a:p>
            <a:r>
              <a:rPr lang="en-US" dirty="0" smtClean="0"/>
              <a:t>Ball Placement </a:t>
            </a:r>
            <a:r>
              <a:rPr lang="en-US" b="1" u="sng" dirty="0" smtClean="0"/>
              <a:t>close</a:t>
            </a:r>
            <a:r>
              <a:rPr lang="en-US" dirty="0" smtClean="0"/>
              <a:t> to Boundary Lines</a:t>
            </a:r>
          </a:p>
          <a:p>
            <a:r>
              <a:rPr lang="en-US" dirty="0" smtClean="0"/>
              <a:t>Moving to Volley Position at Net</a:t>
            </a:r>
          </a:p>
          <a:p>
            <a:r>
              <a:rPr lang="en-US" dirty="0" smtClean="0"/>
              <a:t>Intercepting/Anticipating</a:t>
            </a:r>
          </a:p>
          <a:p>
            <a:r>
              <a:rPr lang="en-US" dirty="0" smtClean="0"/>
              <a:t>Employing Strikers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908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Defensive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Returning Object and keeping in Bounds</a:t>
            </a:r>
          </a:p>
          <a:p>
            <a:r>
              <a:rPr lang="en-US" dirty="0" smtClean="0"/>
              <a:t>Anticipating where opponents will return object.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532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Volleyball Content Analysis Example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9191297"/>
              </p:ext>
            </p:extLst>
          </p:nvPr>
        </p:nvGraphicFramePr>
        <p:xfrm>
          <a:off x="457200" y="1447800"/>
          <a:ext cx="8229600" cy="5029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1838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Tactical</a:t>
                      </a:r>
                      <a:r>
                        <a:rPr lang="en-US" sz="1200" baseline="0" dirty="0" smtClean="0"/>
                        <a:t> Problem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Skill  (on ball)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Movement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(off</a:t>
                      </a:r>
                      <a:r>
                        <a:rPr lang="en-US" sz="1200" baseline="0" dirty="0" smtClean="0"/>
                        <a:t> ball)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Progression</a:t>
                      </a:r>
                      <a:endParaRPr lang="en-US" sz="1200" dirty="0"/>
                    </a:p>
                  </a:txBody>
                  <a:tcPr/>
                </a:tc>
              </a:tr>
              <a:tr h="607819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Recognizing</a:t>
                      </a:r>
                      <a:r>
                        <a:rPr lang="en-US" sz="1100" baseline="0" dirty="0" smtClean="0"/>
                        <a:t>/Using Space on Court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Appropriate Shot Selection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Preparation and Movement </a:t>
                      </a:r>
                      <a:r>
                        <a:rPr lang="en-US" sz="1100" baseline="0" dirty="0" smtClean="0"/>
                        <a:t> to space for offensive shots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STEP </a:t>
                      </a:r>
                    </a:p>
                    <a:p>
                      <a:r>
                        <a:rPr lang="en-US" sz="1100" dirty="0" smtClean="0"/>
                        <a:t>Game</a:t>
                      </a:r>
                      <a:r>
                        <a:rPr lang="en-US" sz="1100" baseline="0" dirty="0" smtClean="0"/>
                        <a:t>s Appreciation</a:t>
                      </a:r>
                      <a:endParaRPr lang="en-US" sz="1100" dirty="0"/>
                    </a:p>
                  </a:txBody>
                  <a:tcPr/>
                </a:tc>
              </a:tr>
              <a:tr h="781482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Anticipating for defensive positioning 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Racquet position and defensive stance 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Appropriate body and racquet positioning to defend against a variety of shots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STEP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Game</a:t>
                      </a:r>
                      <a:r>
                        <a:rPr lang="en-US" sz="1100" baseline="0" dirty="0" smtClean="0"/>
                        <a:t>s Appreciation</a:t>
                      </a:r>
                      <a:endParaRPr lang="en-US" sz="1100" dirty="0" smtClean="0"/>
                    </a:p>
                    <a:p>
                      <a:endParaRPr lang="en-US" sz="1100" dirty="0" smtClean="0"/>
                    </a:p>
                    <a:p>
                      <a:endParaRPr lang="en-US" sz="1100" dirty="0"/>
                    </a:p>
                  </a:txBody>
                  <a:tcPr/>
                </a:tc>
              </a:tr>
              <a:tr h="781482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amount of force used on a shot </a:t>
                      </a:r>
                      <a:b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Flicking the wrist, good contact with the racquet, force generation, accurate follow through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preparation, proper footwork, body position relative to the birdie 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STEP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Game</a:t>
                      </a:r>
                      <a:r>
                        <a:rPr lang="en-US" sz="1100" baseline="0" dirty="0" smtClean="0"/>
                        <a:t>s Appreciation</a:t>
                      </a:r>
                      <a:endParaRPr lang="en-US" sz="1100" dirty="0" smtClean="0"/>
                    </a:p>
                    <a:p>
                      <a:endParaRPr lang="en-US" sz="1100" dirty="0" smtClean="0"/>
                    </a:p>
                    <a:p>
                      <a:endParaRPr lang="en-US" sz="1100" dirty="0"/>
                    </a:p>
                  </a:txBody>
                  <a:tcPr/>
                </a:tc>
              </a:tr>
              <a:tr h="1237566"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Offensive strategies 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Offensive shot selection: smash, net shots, drop shots, overhead clear.  Ability to deceive your opponent or fake a shot.  Hitting the bird where your opponent is not. 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Position on court relative to opponent's position on the court.  Fast and efficient movement on the court (not getting stuck in defensive situations).  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STEP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Game</a:t>
                      </a:r>
                      <a:r>
                        <a:rPr lang="en-US" sz="1100" baseline="0" dirty="0" smtClean="0"/>
                        <a:t>s Appreciation</a:t>
                      </a:r>
                      <a:endParaRPr lang="en-US" sz="1100" dirty="0" smtClean="0"/>
                    </a:p>
                    <a:p>
                      <a:endParaRPr lang="en-US" sz="1100" dirty="0" smtClean="0"/>
                    </a:p>
                    <a:p>
                      <a:endParaRPr lang="en-US" sz="1100" dirty="0"/>
                    </a:p>
                  </a:txBody>
                  <a:tcPr/>
                </a:tc>
              </a:tr>
              <a:tr h="130247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Serving 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Selection of serve to take advantage of opponent's position and</a:t>
                      </a:r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weaknesses. 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execution of discrete serving</a:t>
                      </a:r>
                      <a:r>
                        <a:rPr lang="en-US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skills.  Proper placement of serve. 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(Receiving the serve)  Reading the stance of the server to anticipate what serve is coming.  Low, ready stance, defensive racquet position.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STEP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Game</a:t>
                      </a:r>
                      <a:r>
                        <a:rPr lang="en-US" sz="1100" baseline="0" dirty="0" smtClean="0"/>
                        <a:t>s Appreciation</a:t>
                      </a:r>
                      <a:endParaRPr lang="en-US" sz="1100" dirty="0" smtClean="0"/>
                    </a:p>
                    <a:p>
                      <a:endParaRPr lang="en-US" sz="1100" dirty="0" smtClean="0"/>
                    </a:p>
                    <a:p>
                      <a:endParaRPr lang="en-US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89088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188</TotalTime>
  <Words>871</Words>
  <Application>Microsoft Macintosh PowerPoint</Application>
  <PresentationFormat>On-screen Show (4:3)</PresentationFormat>
  <Paragraphs>134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Inkwell</vt:lpstr>
      <vt:lpstr>TGFU Net/Wall Games </vt:lpstr>
      <vt:lpstr>TGFU Model </vt:lpstr>
      <vt:lpstr>Net/Wall Games Overview</vt:lpstr>
      <vt:lpstr>Net/Wall Games Overview</vt:lpstr>
      <vt:lpstr>Net/Wall Games-Concepts &amp; Skills</vt:lpstr>
      <vt:lpstr>Tactical Awareness </vt:lpstr>
      <vt:lpstr>Principles of Play </vt:lpstr>
      <vt:lpstr>Decision Making </vt:lpstr>
      <vt:lpstr>Four R’s</vt:lpstr>
      <vt:lpstr>Assessing Skills </vt:lpstr>
      <vt:lpstr>Assessing Skills</vt:lpstr>
      <vt:lpstr>Player Roles &amp; Playing Area</vt:lpstr>
      <vt:lpstr>Offensive Strategies</vt:lpstr>
      <vt:lpstr>Defensive Strategies</vt:lpstr>
      <vt:lpstr>Volleyball Content Analysis Example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TGFU Net/Wall Games</dc:title>
  <dc:creator>Rock E. Braithwaite</dc:creator>
  <cp:lastModifiedBy>Katie Knupper</cp:lastModifiedBy>
  <cp:revision>14</cp:revision>
  <dcterms:created xsi:type="dcterms:W3CDTF">2013-01-26T17:35:55Z</dcterms:created>
  <dcterms:modified xsi:type="dcterms:W3CDTF">2016-12-06T06:59:33Z</dcterms:modified>
</cp:coreProperties>
</file>